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67" r:id="rId6"/>
    <p:sldId id="266" r:id="rId7"/>
    <p:sldId id="263" r:id="rId8"/>
    <p:sldId id="276" r:id="rId9"/>
    <p:sldId id="257" r:id="rId10"/>
    <p:sldId id="277" r:id="rId11"/>
    <p:sldId id="279" r:id="rId12"/>
    <p:sldId id="283" r:id="rId13"/>
    <p:sldId id="284" r:id="rId14"/>
    <p:sldId id="285" r:id="rId15"/>
    <p:sldId id="286" r:id="rId16"/>
    <p:sldId id="328" r:id="rId17"/>
    <p:sldId id="282" r:id="rId18"/>
    <p:sldId id="262" r:id="rId19"/>
    <p:sldId id="299" r:id="rId20"/>
    <p:sldId id="275" r:id="rId21"/>
    <p:sldId id="305" r:id="rId22"/>
    <p:sldId id="293" r:id="rId23"/>
    <p:sldId id="295" r:id="rId24"/>
    <p:sldId id="260" r:id="rId25"/>
    <p:sldId id="298" r:id="rId26"/>
    <p:sldId id="264" r:id="rId27"/>
    <p:sldId id="300" r:id="rId28"/>
    <p:sldId id="294" r:id="rId29"/>
    <p:sldId id="304" r:id="rId30"/>
    <p:sldId id="259" r:id="rId31"/>
    <p:sldId id="274" r:id="rId32"/>
    <p:sldId id="265" r:id="rId33"/>
    <p:sldId id="303" r:id="rId34"/>
    <p:sldId id="289" r:id="rId35"/>
    <p:sldId id="296" r:id="rId36"/>
    <p:sldId id="287" r:id="rId37"/>
    <p:sldId id="268" r:id="rId38"/>
    <p:sldId id="290" r:id="rId39"/>
    <p:sldId id="29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0999" autoAdjust="0"/>
  </p:normalViewPr>
  <p:slideViewPr>
    <p:cSldViewPr snapToGrid="0">
      <p:cViewPr varScale="1">
        <p:scale>
          <a:sx n="148" d="100"/>
          <a:sy n="148" d="100"/>
        </p:scale>
        <p:origin x="36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85A3E9-B450-4AB8-B6DB-3DDD9697119E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933364-2AC5-4E75-A015-B14E1BD205D9}">
      <dgm:prSet phldrT="[Text]"/>
      <dgm:spPr/>
      <dgm:t>
        <a:bodyPr/>
        <a:lstStyle/>
        <a:p>
          <a:r>
            <a:rPr lang="en-US" dirty="0"/>
            <a:t>Supplier</a:t>
          </a:r>
        </a:p>
      </dgm:t>
    </dgm:pt>
    <dgm:pt modelId="{81846F41-040D-4B0D-A907-33F876B50608}" cxnId="{0EDF9EE7-7C1B-478D-9FFD-FF30A17DDDFE}" type="parTrans">
      <dgm:prSet/>
      <dgm:spPr/>
      <dgm:t>
        <a:bodyPr/>
        <a:lstStyle/>
        <a:p>
          <a:endParaRPr lang="en-US"/>
        </a:p>
      </dgm:t>
    </dgm:pt>
    <dgm:pt modelId="{EE287B0B-72AA-4254-BCEA-E595874E8578}" cxnId="{0EDF9EE7-7C1B-478D-9FFD-FF30A17DDDFE}" type="sibTrans">
      <dgm:prSet/>
      <dgm:spPr/>
      <dgm:t>
        <a:bodyPr/>
        <a:lstStyle/>
        <a:p>
          <a:endParaRPr lang="en-US"/>
        </a:p>
      </dgm:t>
    </dgm:pt>
    <dgm:pt modelId="{15AF9E51-6967-44BC-8278-98D7404A2BA0}">
      <dgm:prSet phldrT="[Text]"/>
      <dgm:spPr/>
      <dgm:t>
        <a:bodyPr/>
        <a:lstStyle/>
        <a:p>
          <a:r>
            <a:rPr lang="en-US" dirty="0"/>
            <a:t>Consumer</a:t>
          </a:r>
        </a:p>
      </dgm:t>
    </dgm:pt>
    <dgm:pt modelId="{FDD53F23-B8AE-45DB-B6F3-94AB280AF67B}" cxnId="{9837D076-A2B3-45E6-B59C-66EC57F25747}" type="parTrans">
      <dgm:prSet/>
      <dgm:spPr/>
      <dgm:t>
        <a:bodyPr/>
        <a:lstStyle/>
        <a:p>
          <a:endParaRPr lang="en-US"/>
        </a:p>
      </dgm:t>
    </dgm:pt>
    <dgm:pt modelId="{0231EBC6-CCF9-4BDE-9888-1C2D8BE27D4A}" cxnId="{9837D076-A2B3-45E6-B59C-66EC57F25747}" type="sibTrans">
      <dgm:prSet/>
      <dgm:spPr/>
      <dgm:t>
        <a:bodyPr/>
        <a:lstStyle/>
        <a:p>
          <a:endParaRPr lang="en-US"/>
        </a:p>
      </dgm:t>
    </dgm:pt>
    <dgm:pt modelId="{9B820E2F-9976-444A-9543-9A4CC568C716}">
      <dgm:prSet phldrT="[Text]"/>
      <dgm:spPr/>
      <dgm:t>
        <a:bodyPr/>
        <a:lstStyle/>
        <a:p>
          <a:r>
            <a:rPr lang="en-US" dirty="0"/>
            <a:t>Consumer</a:t>
          </a:r>
        </a:p>
      </dgm:t>
    </dgm:pt>
    <dgm:pt modelId="{230C4C3D-FD99-4014-BA21-506B7FF34216}" cxnId="{09DEA5A0-88FC-41C4-8566-3B6398F93E95}" type="parTrans">
      <dgm:prSet/>
      <dgm:spPr/>
      <dgm:t>
        <a:bodyPr/>
        <a:lstStyle/>
        <a:p>
          <a:endParaRPr lang="en-US"/>
        </a:p>
      </dgm:t>
    </dgm:pt>
    <dgm:pt modelId="{FED7378D-C1BC-429C-9E2E-BF39AAE0C5AF}" cxnId="{09DEA5A0-88FC-41C4-8566-3B6398F93E95}" type="sibTrans">
      <dgm:prSet/>
      <dgm:spPr/>
      <dgm:t>
        <a:bodyPr/>
        <a:lstStyle/>
        <a:p>
          <a:endParaRPr lang="en-US"/>
        </a:p>
      </dgm:t>
    </dgm:pt>
    <dgm:pt modelId="{A2E854E1-1A2B-4BCE-80CC-64952A278D44}">
      <dgm:prSet phldrT="[Text]"/>
      <dgm:spPr/>
      <dgm:t>
        <a:bodyPr/>
        <a:lstStyle/>
        <a:p>
          <a:r>
            <a:rPr lang="en-US" dirty="0"/>
            <a:t>Consumer</a:t>
          </a:r>
        </a:p>
      </dgm:t>
    </dgm:pt>
    <dgm:pt modelId="{14B96051-B1FF-41F5-8210-233982F71E20}" cxnId="{08948D72-335D-40C1-A56B-9A9C9BE473FF}" type="parTrans">
      <dgm:prSet/>
      <dgm:spPr/>
      <dgm:t>
        <a:bodyPr/>
        <a:lstStyle/>
        <a:p>
          <a:endParaRPr lang="en-US"/>
        </a:p>
      </dgm:t>
    </dgm:pt>
    <dgm:pt modelId="{8006DC43-A429-4EC7-AE53-A976C100096D}" cxnId="{08948D72-335D-40C1-A56B-9A9C9BE473FF}" type="sibTrans">
      <dgm:prSet/>
      <dgm:spPr/>
      <dgm:t>
        <a:bodyPr/>
        <a:lstStyle/>
        <a:p>
          <a:endParaRPr lang="en-US"/>
        </a:p>
      </dgm:t>
    </dgm:pt>
    <dgm:pt modelId="{B8F2AC96-2552-4DF7-80D7-9E73CDEE278A}">
      <dgm:prSet phldrT="[Text]"/>
      <dgm:spPr/>
      <dgm:t>
        <a:bodyPr/>
        <a:lstStyle/>
        <a:p>
          <a:endParaRPr lang="en-US" dirty="0"/>
        </a:p>
      </dgm:t>
    </dgm:pt>
    <dgm:pt modelId="{ACBCBC52-5940-4165-AE45-B6140E8B9063}" cxnId="{A3157C7B-A4F9-4795-9477-E7F799003C3C}" type="parTrans">
      <dgm:prSet/>
      <dgm:spPr/>
      <dgm:t>
        <a:bodyPr/>
        <a:lstStyle/>
        <a:p>
          <a:endParaRPr lang="en-US"/>
        </a:p>
      </dgm:t>
    </dgm:pt>
    <dgm:pt modelId="{50DA128A-8B49-46E8-81B8-733F73C4FECD}" cxnId="{A3157C7B-A4F9-4795-9477-E7F799003C3C}" type="sibTrans">
      <dgm:prSet/>
      <dgm:spPr/>
      <dgm:t>
        <a:bodyPr/>
        <a:lstStyle/>
        <a:p>
          <a:endParaRPr lang="en-US"/>
        </a:p>
      </dgm:t>
    </dgm:pt>
    <dgm:pt modelId="{3AC82198-FFCA-4631-B105-7A55FB12AE8A}" type="pres">
      <dgm:prSet presAssocID="{6485A3E9-B450-4AB8-B6DB-3DDD9697119E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B6481A5-39F8-4168-B044-DA2174D0943C}" type="pres">
      <dgm:prSet presAssocID="{F5933364-2AC5-4E75-A015-B14E1BD205D9}" presName="centerShape" presStyleLbl="node0" presStyleIdx="0" presStyleCnt="1"/>
      <dgm:spPr/>
    </dgm:pt>
    <dgm:pt modelId="{B9CC2487-319C-4B38-A3E9-C4FDA86C76D4}" type="pres">
      <dgm:prSet presAssocID="{FDD53F23-B8AE-45DB-B6F3-94AB280AF67B}" presName="Name9" presStyleLbl="parChTrans1D2" presStyleIdx="0" presStyleCnt="3"/>
      <dgm:spPr/>
    </dgm:pt>
    <dgm:pt modelId="{E2F3ACEA-B6F3-42CC-923E-E45C50993F76}" type="pres">
      <dgm:prSet presAssocID="{FDD53F23-B8AE-45DB-B6F3-94AB280AF67B}" presName="connTx" presStyleLbl="parChTrans1D2" presStyleIdx="0" presStyleCnt="3"/>
      <dgm:spPr/>
    </dgm:pt>
    <dgm:pt modelId="{00BBB49B-71D4-465B-B4B8-F8BE469024AC}" type="pres">
      <dgm:prSet presAssocID="{15AF9E51-6967-44BC-8278-98D7404A2BA0}" presName="node" presStyleLbl="node1" presStyleIdx="0" presStyleCnt="3">
        <dgm:presLayoutVars>
          <dgm:bulletEnabled val="1"/>
        </dgm:presLayoutVars>
      </dgm:prSet>
      <dgm:spPr/>
    </dgm:pt>
    <dgm:pt modelId="{71656699-052F-4CBA-A404-7BEEB90A2CDE}" type="pres">
      <dgm:prSet presAssocID="{230C4C3D-FD99-4014-BA21-506B7FF34216}" presName="Name9" presStyleLbl="parChTrans1D2" presStyleIdx="1" presStyleCnt="3"/>
      <dgm:spPr/>
    </dgm:pt>
    <dgm:pt modelId="{D67308F3-1BCB-4EC3-948F-ED2F7D78F794}" type="pres">
      <dgm:prSet presAssocID="{230C4C3D-FD99-4014-BA21-506B7FF34216}" presName="connTx" presStyleLbl="parChTrans1D2" presStyleIdx="1" presStyleCnt="3"/>
      <dgm:spPr/>
    </dgm:pt>
    <dgm:pt modelId="{4C66C912-0DB6-488E-9005-AE58590EA86F}" type="pres">
      <dgm:prSet presAssocID="{9B820E2F-9976-444A-9543-9A4CC568C716}" presName="node" presStyleLbl="node1" presStyleIdx="1" presStyleCnt="3">
        <dgm:presLayoutVars>
          <dgm:bulletEnabled val="1"/>
        </dgm:presLayoutVars>
      </dgm:prSet>
      <dgm:spPr/>
    </dgm:pt>
    <dgm:pt modelId="{7129412F-96D6-435D-A9EE-7548C9B67AE9}" type="pres">
      <dgm:prSet presAssocID="{14B96051-B1FF-41F5-8210-233982F71E20}" presName="Name9" presStyleLbl="parChTrans1D2" presStyleIdx="2" presStyleCnt="3"/>
      <dgm:spPr/>
    </dgm:pt>
    <dgm:pt modelId="{0493AF1B-2413-4DC3-9A65-EA4028A193D9}" type="pres">
      <dgm:prSet presAssocID="{14B96051-B1FF-41F5-8210-233982F71E20}" presName="connTx" presStyleLbl="parChTrans1D2" presStyleIdx="2" presStyleCnt="3"/>
      <dgm:spPr/>
    </dgm:pt>
    <dgm:pt modelId="{D7D9BDCA-8F39-43DF-B038-7ACADBC111BC}" type="pres">
      <dgm:prSet presAssocID="{A2E854E1-1A2B-4BCE-80CC-64952A278D44}" presName="node" presStyleLbl="node1" presStyleIdx="2" presStyleCnt="3">
        <dgm:presLayoutVars>
          <dgm:bulletEnabled val="1"/>
        </dgm:presLayoutVars>
      </dgm:prSet>
      <dgm:spPr/>
    </dgm:pt>
  </dgm:ptLst>
  <dgm:cxnLst>
    <dgm:cxn modelId="{73CF1A31-6FE4-4E9F-BA26-7182EF2AF0D1}" type="presOf" srcId="{14B96051-B1FF-41F5-8210-233982F71E20}" destId="{7129412F-96D6-435D-A9EE-7548C9B67AE9}" srcOrd="0" destOrd="0" presId="urn:microsoft.com/office/officeart/2005/8/layout/radial1"/>
    <dgm:cxn modelId="{49E69C33-E242-4D3E-AEC2-FCB15014DA4B}" type="presOf" srcId="{14B96051-B1FF-41F5-8210-233982F71E20}" destId="{0493AF1B-2413-4DC3-9A65-EA4028A193D9}" srcOrd="1" destOrd="0" presId="urn:microsoft.com/office/officeart/2005/8/layout/radial1"/>
    <dgm:cxn modelId="{07E85E62-AFA8-4961-8AB3-78FA301260FD}" type="presOf" srcId="{FDD53F23-B8AE-45DB-B6F3-94AB280AF67B}" destId="{B9CC2487-319C-4B38-A3E9-C4FDA86C76D4}" srcOrd="0" destOrd="0" presId="urn:microsoft.com/office/officeart/2005/8/layout/radial1"/>
    <dgm:cxn modelId="{08948D72-335D-40C1-A56B-9A9C9BE473FF}" srcId="{F5933364-2AC5-4E75-A015-B14E1BD205D9}" destId="{A2E854E1-1A2B-4BCE-80CC-64952A278D44}" srcOrd="2" destOrd="0" parTransId="{14B96051-B1FF-41F5-8210-233982F71E20}" sibTransId="{8006DC43-A429-4EC7-AE53-A976C100096D}"/>
    <dgm:cxn modelId="{9837D076-A2B3-45E6-B59C-66EC57F25747}" srcId="{F5933364-2AC5-4E75-A015-B14E1BD205D9}" destId="{15AF9E51-6967-44BC-8278-98D7404A2BA0}" srcOrd="0" destOrd="0" parTransId="{FDD53F23-B8AE-45DB-B6F3-94AB280AF67B}" sibTransId="{0231EBC6-CCF9-4BDE-9888-1C2D8BE27D4A}"/>
    <dgm:cxn modelId="{A216075A-EA30-4FA2-8AE8-38843B266F1C}" type="presOf" srcId="{9B820E2F-9976-444A-9543-9A4CC568C716}" destId="{4C66C912-0DB6-488E-9005-AE58590EA86F}" srcOrd="0" destOrd="0" presId="urn:microsoft.com/office/officeart/2005/8/layout/radial1"/>
    <dgm:cxn modelId="{A3157C7B-A4F9-4795-9477-E7F799003C3C}" srcId="{6485A3E9-B450-4AB8-B6DB-3DDD9697119E}" destId="{B8F2AC96-2552-4DF7-80D7-9E73CDEE278A}" srcOrd="1" destOrd="0" parTransId="{ACBCBC52-5940-4165-AE45-B6140E8B9063}" sibTransId="{50DA128A-8B49-46E8-81B8-733F73C4FECD}"/>
    <dgm:cxn modelId="{A08BEE90-F7DC-47CE-BECC-4C24FE6B9805}" type="presOf" srcId="{230C4C3D-FD99-4014-BA21-506B7FF34216}" destId="{71656699-052F-4CBA-A404-7BEEB90A2CDE}" srcOrd="0" destOrd="0" presId="urn:microsoft.com/office/officeart/2005/8/layout/radial1"/>
    <dgm:cxn modelId="{EA82469B-9689-44DA-A58A-FBBF575B2A58}" type="presOf" srcId="{FDD53F23-B8AE-45DB-B6F3-94AB280AF67B}" destId="{E2F3ACEA-B6F3-42CC-923E-E45C50993F76}" srcOrd="1" destOrd="0" presId="urn:microsoft.com/office/officeart/2005/8/layout/radial1"/>
    <dgm:cxn modelId="{09DEA5A0-88FC-41C4-8566-3B6398F93E95}" srcId="{F5933364-2AC5-4E75-A015-B14E1BD205D9}" destId="{9B820E2F-9976-444A-9543-9A4CC568C716}" srcOrd="1" destOrd="0" parTransId="{230C4C3D-FD99-4014-BA21-506B7FF34216}" sibTransId="{FED7378D-C1BC-429C-9E2E-BF39AAE0C5AF}"/>
    <dgm:cxn modelId="{7AFF33A7-2EAE-497A-BAB8-596D0F245DB7}" type="presOf" srcId="{230C4C3D-FD99-4014-BA21-506B7FF34216}" destId="{D67308F3-1BCB-4EC3-948F-ED2F7D78F794}" srcOrd="1" destOrd="0" presId="urn:microsoft.com/office/officeart/2005/8/layout/radial1"/>
    <dgm:cxn modelId="{9B44D3D5-A7E7-443F-B14C-B05FED8BBAB5}" type="presOf" srcId="{F5933364-2AC5-4E75-A015-B14E1BD205D9}" destId="{5B6481A5-39F8-4168-B044-DA2174D0943C}" srcOrd="0" destOrd="0" presId="urn:microsoft.com/office/officeart/2005/8/layout/radial1"/>
    <dgm:cxn modelId="{793A05E1-F609-47EF-96C4-66EB2D29D81C}" type="presOf" srcId="{6485A3E9-B450-4AB8-B6DB-3DDD9697119E}" destId="{3AC82198-FFCA-4631-B105-7A55FB12AE8A}" srcOrd="0" destOrd="0" presId="urn:microsoft.com/office/officeart/2005/8/layout/radial1"/>
    <dgm:cxn modelId="{A8C6B5E1-D2CC-4F4D-BB5F-3755BADEECA0}" type="presOf" srcId="{A2E854E1-1A2B-4BCE-80CC-64952A278D44}" destId="{D7D9BDCA-8F39-43DF-B038-7ACADBC111BC}" srcOrd="0" destOrd="0" presId="urn:microsoft.com/office/officeart/2005/8/layout/radial1"/>
    <dgm:cxn modelId="{0EDF9EE7-7C1B-478D-9FFD-FF30A17DDDFE}" srcId="{6485A3E9-B450-4AB8-B6DB-3DDD9697119E}" destId="{F5933364-2AC5-4E75-A015-B14E1BD205D9}" srcOrd="0" destOrd="0" parTransId="{81846F41-040D-4B0D-A907-33F876B50608}" sibTransId="{EE287B0B-72AA-4254-BCEA-E595874E8578}"/>
    <dgm:cxn modelId="{EC0E35F9-EBEB-4ACC-8CF9-4948A8D81DF0}" type="presOf" srcId="{15AF9E51-6967-44BC-8278-98D7404A2BA0}" destId="{00BBB49B-71D4-465B-B4B8-F8BE469024AC}" srcOrd="0" destOrd="0" presId="urn:microsoft.com/office/officeart/2005/8/layout/radial1"/>
    <dgm:cxn modelId="{5C809C08-09D9-40A4-A777-40E11702B819}" type="presParOf" srcId="{3AC82198-FFCA-4631-B105-7A55FB12AE8A}" destId="{5B6481A5-39F8-4168-B044-DA2174D0943C}" srcOrd="0" destOrd="0" presId="urn:microsoft.com/office/officeart/2005/8/layout/radial1"/>
    <dgm:cxn modelId="{B15B5C7B-FB23-40CC-B7E6-93B31E583C8D}" type="presParOf" srcId="{3AC82198-FFCA-4631-B105-7A55FB12AE8A}" destId="{B9CC2487-319C-4B38-A3E9-C4FDA86C76D4}" srcOrd="1" destOrd="0" presId="urn:microsoft.com/office/officeart/2005/8/layout/radial1"/>
    <dgm:cxn modelId="{4083E400-0221-4AD4-B658-601739A216DF}" type="presParOf" srcId="{B9CC2487-319C-4B38-A3E9-C4FDA86C76D4}" destId="{E2F3ACEA-B6F3-42CC-923E-E45C50993F76}" srcOrd="0" destOrd="0" presId="urn:microsoft.com/office/officeart/2005/8/layout/radial1"/>
    <dgm:cxn modelId="{6C13697C-3B74-4F71-9ACC-B02A2027DB37}" type="presParOf" srcId="{3AC82198-FFCA-4631-B105-7A55FB12AE8A}" destId="{00BBB49B-71D4-465B-B4B8-F8BE469024AC}" srcOrd="2" destOrd="0" presId="urn:microsoft.com/office/officeart/2005/8/layout/radial1"/>
    <dgm:cxn modelId="{5A595AB9-42F3-4628-9BFE-235CB6C40E9C}" type="presParOf" srcId="{3AC82198-FFCA-4631-B105-7A55FB12AE8A}" destId="{71656699-052F-4CBA-A404-7BEEB90A2CDE}" srcOrd="3" destOrd="0" presId="urn:microsoft.com/office/officeart/2005/8/layout/radial1"/>
    <dgm:cxn modelId="{64A73F71-B5E5-4AC3-8AB6-A5FA17C52E0F}" type="presParOf" srcId="{71656699-052F-4CBA-A404-7BEEB90A2CDE}" destId="{D67308F3-1BCB-4EC3-948F-ED2F7D78F794}" srcOrd="0" destOrd="0" presId="urn:microsoft.com/office/officeart/2005/8/layout/radial1"/>
    <dgm:cxn modelId="{433F8028-3C1E-433F-A5B6-B6AE1A215D14}" type="presParOf" srcId="{3AC82198-FFCA-4631-B105-7A55FB12AE8A}" destId="{4C66C912-0DB6-488E-9005-AE58590EA86F}" srcOrd="4" destOrd="0" presId="urn:microsoft.com/office/officeart/2005/8/layout/radial1"/>
    <dgm:cxn modelId="{EAD5C7D2-5776-463C-A7B9-86BE4AB19D2C}" type="presParOf" srcId="{3AC82198-FFCA-4631-B105-7A55FB12AE8A}" destId="{7129412F-96D6-435D-A9EE-7548C9B67AE9}" srcOrd="5" destOrd="0" presId="urn:microsoft.com/office/officeart/2005/8/layout/radial1"/>
    <dgm:cxn modelId="{B6B9231A-E3D2-482E-AED3-F788F56576F3}" type="presParOf" srcId="{7129412F-96D6-435D-A9EE-7548C9B67AE9}" destId="{0493AF1B-2413-4DC3-9A65-EA4028A193D9}" srcOrd="0" destOrd="0" presId="urn:microsoft.com/office/officeart/2005/8/layout/radial1"/>
    <dgm:cxn modelId="{F1526063-D58E-4581-AD31-3800A8483D5A}" type="presParOf" srcId="{3AC82198-FFCA-4631-B105-7A55FB12AE8A}" destId="{D7D9BDCA-8F39-43DF-B038-7ACADBC111BC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6C5CD7-6A8E-4604-ACD6-26FD3FE6655D}" type="doc">
      <dgm:prSet loTypeId="urn:microsoft.com/office/officeart/2009/3/layout/RandomtoResultProcess" loCatId="process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EAA2B3-78FF-4220-AE30-6C69C7D5538B}">
      <dgm:prSet phldrT="[Text]"/>
      <dgm:spPr/>
      <dgm:t>
        <a:bodyPr/>
        <a:lstStyle/>
        <a:p>
          <a:r>
            <a:rPr lang="en-US" dirty="0"/>
            <a:t>Input</a:t>
          </a:r>
        </a:p>
      </dgm:t>
    </dgm:pt>
    <dgm:pt modelId="{3512C911-671D-4E88-B432-AA8FF74DEED5}" cxnId="{08DF290B-9F21-4534-9BB2-73916C8E82A9}" type="parTrans">
      <dgm:prSet/>
      <dgm:spPr/>
      <dgm:t>
        <a:bodyPr/>
        <a:lstStyle/>
        <a:p>
          <a:endParaRPr lang="en-US"/>
        </a:p>
      </dgm:t>
    </dgm:pt>
    <dgm:pt modelId="{9FEE8328-1B11-4F72-A999-08763F335D2F}" cxnId="{08DF290B-9F21-4534-9BB2-73916C8E82A9}" type="sibTrans">
      <dgm:prSet/>
      <dgm:spPr/>
      <dgm:t>
        <a:bodyPr/>
        <a:lstStyle/>
        <a:p>
          <a:endParaRPr lang="en-US"/>
        </a:p>
      </dgm:t>
    </dgm:pt>
    <dgm:pt modelId="{FADC418D-01EC-4996-9FBE-6C326EE54857}">
      <dgm:prSet phldrT="[Text]"/>
      <dgm:spPr/>
      <dgm:t>
        <a:bodyPr/>
        <a:lstStyle/>
        <a:p>
          <a:r>
            <a:rPr lang="en-US" dirty="0" err="1"/>
            <a:t>RnD</a:t>
          </a:r>
          <a:r>
            <a:rPr lang="en-US" dirty="0"/>
            <a:t>()</a:t>
          </a:r>
        </a:p>
      </dgm:t>
    </dgm:pt>
    <dgm:pt modelId="{3647873D-26B1-484A-B1D5-63A3A2BF8C90}" cxnId="{D6E6C124-57C5-4475-B9EA-8D81ECB6951E}" type="parTrans">
      <dgm:prSet/>
      <dgm:spPr/>
      <dgm:t>
        <a:bodyPr/>
        <a:lstStyle/>
        <a:p>
          <a:endParaRPr lang="en-US"/>
        </a:p>
      </dgm:t>
    </dgm:pt>
    <dgm:pt modelId="{5DE25845-92F2-4776-B139-B21F6C6CE401}" cxnId="{D6E6C124-57C5-4475-B9EA-8D81ECB6951E}" type="sibTrans">
      <dgm:prSet/>
      <dgm:spPr/>
      <dgm:t>
        <a:bodyPr/>
        <a:lstStyle/>
        <a:p>
          <a:endParaRPr lang="en-US"/>
        </a:p>
      </dgm:t>
    </dgm:pt>
    <dgm:pt modelId="{38DEC041-BB41-4487-83DF-B202D293EA3A}">
      <dgm:prSet phldrT="[Text]"/>
      <dgm:spPr/>
      <dgm:t>
        <a:bodyPr/>
        <a:lstStyle/>
        <a:p>
          <a:r>
            <a:rPr lang="en-US" dirty="0"/>
            <a:t>Output</a:t>
          </a:r>
        </a:p>
      </dgm:t>
    </dgm:pt>
    <dgm:pt modelId="{53B477D5-6CBA-4C59-8EE7-E84DE438E19F}" cxnId="{E8139E87-C641-401C-A10C-3EEFCAC7023D}" type="parTrans">
      <dgm:prSet/>
      <dgm:spPr/>
      <dgm:t>
        <a:bodyPr/>
        <a:lstStyle/>
        <a:p>
          <a:endParaRPr lang="en-US"/>
        </a:p>
      </dgm:t>
    </dgm:pt>
    <dgm:pt modelId="{E4EF5AB6-96A2-413F-89B3-EDF1B51EC756}" cxnId="{E8139E87-C641-401C-A10C-3EEFCAC7023D}" type="sibTrans">
      <dgm:prSet/>
      <dgm:spPr/>
      <dgm:t>
        <a:bodyPr/>
        <a:lstStyle/>
        <a:p>
          <a:endParaRPr lang="en-US"/>
        </a:p>
      </dgm:t>
    </dgm:pt>
    <dgm:pt modelId="{8D0B26E7-856F-4DEC-9568-3FA8C23C436A}">
      <dgm:prSet phldrT="[Text]"/>
      <dgm:spPr/>
      <dgm:t>
        <a:bodyPr/>
        <a:lstStyle/>
        <a:p>
          <a:r>
            <a:rPr lang="en-US" dirty="0"/>
            <a:t>Assured delivery</a:t>
          </a:r>
        </a:p>
      </dgm:t>
    </dgm:pt>
    <dgm:pt modelId="{9B9DC4F5-EE94-4439-B0FA-8F1123649596}" cxnId="{87A54B57-EBBB-497B-BD54-3EBFD2397A45}" type="parTrans">
      <dgm:prSet/>
      <dgm:spPr/>
      <dgm:t>
        <a:bodyPr/>
        <a:lstStyle/>
        <a:p>
          <a:endParaRPr lang="en-US"/>
        </a:p>
      </dgm:t>
    </dgm:pt>
    <dgm:pt modelId="{D10E98A6-502D-4AF0-9FA3-7659DD662B2B}" cxnId="{87A54B57-EBBB-497B-BD54-3EBFD2397A45}" type="sibTrans">
      <dgm:prSet/>
      <dgm:spPr/>
      <dgm:t>
        <a:bodyPr/>
        <a:lstStyle/>
        <a:p>
          <a:endParaRPr lang="en-US"/>
        </a:p>
      </dgm:t>
    </dgm:pt>
    <dgm:pt modelId="{630A60E8-20F9-4FFA-8EF0-F86CD45108AD}">
      <dgm:prSet phldrT="[Text]"/>
      <dgm:spPr/>
      <dgm:t>
        <a:bodyPr/>
        <a:lstStyle/>
        <a:p>
          <a:r>
            <a:rPr lang="en-US" dirty="0"/>
            <a:t>Provenance validation</a:t>
          </a:r>
        </a:p>
      </dgm:t>
    </dgm:pt>
    <dgm:pt modelId="{34BF6964-D6E1-4C16-A32F-EF738C7D3F81}" cxnId="{636AC8F7-8BB2-4B1F-9849-E1936678DBBE}" type="parTrans">
      <dgm:prSet/>
      <dgm:spPr/>
      <dgm:t>
        <a:bodyPr/>
        <a:lstStyle/>
        <a:p>
          <a:endParaRPr lang="en-US"/>
        </a:p>
      </dgm:t>
    </dgm:pt>
    <dgm:pt modelId="{8CFC1FA5-E08F-4C75-8327-B2026CA6AAD1}" cxnId="{636AC8F7-8BB2-4B1F-9849-E1936678DBBE}" type="sibTrans">
      <dgm:prSet/>
      <dgm:spPr/>
      <dgm:t>
        <a:bodyPr/>
        <a:lstStyle/>
        <a:p>
          <a:endParaRPr lang="en-US"/>
        </a:p>
      </dgm:t>
    </dgm:pt>
    <dgm:pt modelId="{F12078F3-9D41-4CA1-89E5-7C647DA1BC4B}">
      <dgm:prSet phldrT="[Text]"/>
      <dgm:spPr/>
      <dgm:t>
        <a:bodyPr/>
        <a:lstStyle/>
        <a:p>
          <a:r>
            <a:rPr lang="en-US" dirty="0"/>
            <a:t>Secure design</a:t>
          </a:r>
        </a:p>
      </dgm:t>
    </dgm:pt>
    <dgm:pt modelId="{DDEC3999-95DF-4E62-81CF-469E666F8B2A}" cxnId="{CF9A3649-3E01-4903-A6D2-9DAB7A70F48E}" type="parTrans">
      <dgm:prSet/>
      <dgm:spPr/>
      <dgm:t>
        <a:bodyPr/>
        <a:lstStyle/>
        <a:p>
          <a:endParaRPr lang="en-US"/>
        </a:p>
      </dgm:t>
    </dgm:pt>
    <dgm:pt modelId="{905240CF-B726-48B0-A796-058FF058336A}" cxnId="{CF9A3649-3E01-4903-A6D2-9DAB7A70F48E}" type="sibTrans">
      <dgm:prSet/>
      <dgm:spPr/>
      <dgm:t>
        <a:bodyPr/>
        <a:lstStyle/>
        <a:p>
          <a:endParaRPr lang="en-US"/>
        </a:p>
      </dgm:t>
    </dgm:pt>
    <dgm:pt modelId="{172693A7-39E9-43D6-8330-87E35CDE806E}">
      <dgm:prSet phldrT="[Text]"/>
      <dgm:spPr/>
      <dgm:t>
        <a:bodyPr/>
        <a:lstStyle/>
        <a:p>
          <a:r>
            <a:rPr lang="en-US" dirty="0"/>
            <a:t>Threat model</a:t>
          </a:r>
        </a:p>
      </dgm:t>
    </dgm:pt>
    <dgm:pt modelId="{CE963A91-6C50-4BCB-AE51-4FBA41BB2330}" cxnId="{E8F4E5EE-C479-462F-A5A7-6B7FBB0C3570}" type="parTrans">
      <dgm:prSet/>
      <dgm:spPr/>
      <dgm:t>
        <a:bodyPr/>
        <a:lstStyle/>
        <a:p>
          <a:endParaRPr lang="en-US"/>
        </a:p>
      </dgm:t>
    </dgm:pt>
    <dgm:pt modelId="{74D723C1-8BD2-48EC-B543-D2422DEE0D45}" cxnId="{E8F4E5EE-C479-462F-A5A7-6B7FBB0C3570}" type="sibTrans">
      <dgm:prSet/>
      <dgm:spPr/>
      <dgm:t>
        <a:bodyPr/>
        <a:lstStyle/>
        <a:p>
          <a:endParaRPr lang="en-US"/>
        </a:p>
      </dgm:t>
    </dgm:pt>
    <dgm:pt modelId="{4A6DC7CD-9478-47DA-9B6E-3C6DCF93D1F8}">
      <dgm:prSet phldrT="[Text]"/>
      <dgm:spPr/>
      <dgm:t>
        <a:bodyPr/>
        <a:lstStyle/>
        <a:p>
          <a:r>
            <a:rPr lang="en-US" dirty="0"/>
            <a:t>Dependency management</a:t>
          </a:r>
        </a:p>
      </dgm:t>
    </dgm:pt>
    <dgm:pt modelId="{A5988AAB-C0F5-4F4B-89F0-819D630E6919}" cxnId="{9A29776E-4409-4EB3-B8DB-DEC6EF45917A}" type="parTrans">
      <dgm:prSet/>
      <dgm:spPr/>
      <dgm:t>
        <a:bodyPr/>
        <a:lstStyle/>
        <a:p>
          <a:endParaRPr lang="en-US"/>
        </a:p>
      </dgm:t>
    </dgm:pt>
    <dgm:pt modelId="{E927C1E2-5F56-40AA-ABDB-CA5BC8862DBB}" cxnId="{9A29776E-4409-4EB3-B8DB-DEC6EF45917A}" type="sibTrans">
      <dgm:prSet/>
      <dgm:spPr/>
      <dgm:t>
        <a:bodyPr/>
        <a:lstStyle/>
        <a:p>
          <a:endParaRPr lang="en-US"/>
        </a:p>
      </dgm:t>
    </dgm:pt>
    <dgm:pt modelId="{F50EA320-BCFE-4841-AE61-8A415D05EACD}">
      <dgm:prSet phldrT="[Text]"/>
      <dgm:spPr/>
      <dgm:t>
        <a:bodyPr/>
        <a:lstStyle/>
        <a:p>
          <a:r>
            <a:rPr lang="en-US" dirty="0"/>
            <a:t>Code Review</a:t>
          </a:r>
        </a:p>
      </dgm:t>
    </dgm:pt>
    <dgm:pt modelId="{D5AF85BA-7440-415E-A4AF-F7249F738F4D}" cxnId="{68811955-1939-450E-B07F-D989EAF30920}" type="parTrans">
      <dgm:prSet/>
      <dgm:spPr/>
      <dgm:t>
        <a:bodyPr/>
        <a:lstStyle/>
        <a:p>
          <a:endParaRPr lang="en-US"/>
        </a:p>
      </dgm:t>
    </dgm:pt>
    <dgm:pt modelId="{79457133-E502-4582-8A93-BB7E29D0FC67}" cxnId="{68811955-1939-450E-B07F-D989EAF30920}" type="sibTrans">
      <dgm:prSet/>
      <dgm:spPr/>
      <dgm:t>
        <a:bodyPr/>
        <a:lstStyle/>
        <a:p>
          <a:endParaRPr lang="en-US"/>
        </a:p>
      </dgm:t>
    </dgm:pt>
    <dgm:pt modelId="{6F74C357-79FF-4E45-B2C2-27394444CEC9}">
      <dgm:prSet phldrT="[Text]"/>
      <dgm:spPr/>
      <dgm:t>
        <a:bodyPr/>
        <a:lstStyle/>
        <a:p>
          <a:r>
            <a:rPr lang="en-US" dirty="0"/>
            <a:t>Dynamic analysis</a:t>
          </a:r>
        </a:p>
      </dgm:t>
    </dgm:pt>
    <dgm:pt modelId="{1A7691CD-A44A-490F-98D8-A5ACAD4FD9F8}" cxnId="{F0FE76CD-9577-4200-8E50-3560077A2589}" type="parTrans">
      <dgm:prSet/>
      <dgm:spPr/>
      <dgm:t>
        <a:bodyPr/>
        <a:lstStyle/>
        <a:p>
          <a:endParaRPr lang="en-US"/>
        </a:p>
      </dgm:t>
    </dgm:pt>
    <dgm:pt modelId="{C93BC4B7-7108-485D-8CA0-E6A8FE05844F}" cxnId="{F0FE76CD-9577-4200-8E50-3560077A2589}" type="sibTrans">
      <dgm:prSet/>
      <dgm:spPr/>
      <dgm:t>
        <a:bodyPr/>
        <a:lstStyle/>
        <a:p>
          <a:endParaRPr lang="en-US"/>
        </a:p>
      </dgm:t>
    </dgm:pt>
    <dgm:pt modelId="{5A3B7C94-4E92-4766-9438-71F9CA5F25C1}">
      <dgm:prSet phldrT="[Text]"/>
      <dgm:spPr/>
      <dgm:t>
        <a:bodyPr/>
        <a:lstStyle/>
        <a:p>
          <a:endParaRPr lang="en-US" dirty="0"/>
        </a:p>
      </dgm:t>
    </dgm:pt>
    <dgm:pt modelId="{FF92A223-89A6-4B01-8C77-D016FC42A250}" cxnId="{56B45A43-9E45-4FA3-950B-58285FC90264}" type="parTrans">
      <dgm:prSet/>
      <dgm:spPr/>
      <dgm:t>
        <a:bodyPr/>
        <a:lstStyle/>
        <a:p>
          <a:endParaRPr lang="en-US"/>
        </a:p>
      </dgm:t>
    </dgm:pt>
    <dgm:pt modelId="{EC7291C8-E559-4E2B-81A9-E54C03AC1575}" cxnId="{56B45A43-9E45-4FA3-950B-58285FC90264}" type="sibTrans">
      <dgm:prSet/>
      <dgm:spPr/>
      <dgm:t>
        <a:bodyPr/>
        <a:lstStyle/>
        <a:p>
          <a:endParaRPr lang="en-US"/>
        </a:p>
      </dgm:t>
    </dgm:pt>
    <dgm:pt modelId="{A1781905-F04E-4C03-B79F-4BC24C04F042}">
      <dgm:prSet phldrT="[Text]"/>
      <dgm:spPr/>
      <dgm:t>
        <a:bodyPr/>
        <a:lstStyle/>
        <a:p>
          <a:endParaRPr lang="en-US" dirty="0"/>
        </a:p>
      </dgm:t>
    </dgm:pt>
    <dgm:pt modelId="{A79442BC-54AA-408D-8BF8-3086B7574881}" cxnId="{4223848D-88E4-4ECF-8379-6709865F1EB6}" type="parTrans">
      <dgm:prSet/>
      <dgm:spPr/>
      <dgm:t>
        <a:bodyPr/>
        <a:lstStyle/>
        <a:p>
          <a:endParaRPr lang="en-US"/>
        </a:p>
      </dgm:t>
    </dgm:pt>
    <dgm:pt modelId="{AAF400D6-08F6-4CB8-A1F9-4C0B44B042F2}" cxnId="{4223848D-88E4-4ECF-8379-6709865F1EB6}" type="sibTrans">
      <dgm:prSet/>
      <dgm:spPr/>
      <dgm:t>
        <a:bodyPr/>
        <a:lstStyle/>
        <a:p>
          <a:endParaRPr lang="en-US"/>
        </a:p>
      </dgm:t>
    </dgm:pt>
    <dgm:pt modelId="{B03B7E90-96F6-4470-B4BA-2625C93DD08B}">
      <dgm:prSet phldrT="[Text]"/>
      <dgm:spPr/>
      <dgm:t>
        <a:bodyPr/>
        <a:lstStyle/>
        <a:p>
          <a:endParaRPr lang="en-US" dirty="0"/>
        </a:p>
      </dgm:t>
    </dgm:pt>
    <dgm:pt modelId="{3EA8A65C-CE9B-4BE9-8924-3E242C152472}" cxnId="{72703370-B4EA-40AD-B533-97EDC857902A}" type="parTrans">
      <dgm:prSet/>
      <dgm:spPr/>
      <dgm:t>
        <a:bodyPr/>
        <a:lstStyle/>
        <a:p>
          <a:endParaRPr lang="en-US"/>
        </a:p>
      </dgm:t>
    </dgm:pt>
    <dgm:pt modelId="{7118D436-DE1A-4D3F-BF90-27215CDF8895}" cxnId="{72703370-B4EA-40AD-B533-97EDC857902A}" type="sibTrans">
      <dgm:prSet/>
      <dgm:spPr/>
      <dgm:t>
        <a:bodyPr/>
        <a:lstStyle/>
        <a:p>
          <a:endParaRPr lang="en-US"/>
        </a:p>
      </dgm:t>
    </dgm:pt>
    <dgm:pt modelId="{175E88C1-6780-44EE-BBDF-04FD753A6F26}">
      <dgm:prSet phldrT="[Text]"/>
      <dgm:spPr/>
      <dgm:t>
        <a:bodyPr/>
        <a:lstStyle/>
        <a:p>
          <a:r>
            <a:rPr lang="en-US" dirty="0"/>
            <a:t>Operational security</a:t>
          </a:r>
        </a:p>
      </dgm:t>
    </dgm:pt>
    <dgm:pt modelId="{EC860822-74C4-4E4C-A10D-B9740F697EB6}" cxnId="{67C3E2AC-DF48-470D-A4B5-1006F9F78A6F}" type="parTrans">
      <dgm:prSet/>
      <dgm:spPr/>
      <dgm:t>
        <a:bodyPr/>
        <a:lstStyle/>
        <a:p>
          <a:endParaRPr lang="en-US"/>
        </a:p>
      </dgm:t>
    </dgm:pt>
    <dgm:pt modelId="{03225219-2C8C-4D6F-91BF-3E4E1C02F3DA}" cxnId="{67C3E2AC-DF48-470D-A4B5-1006F9F78A6F}" type="sibTrans">
      <dgm:prSet/>
      <dgm:spPr/>
      <dgm:t>
        <a:bodyPr/>
        <a:lstStyle/>
        <a:p>
          <a:endParaRPr lang="en-US"/>
        </a:p>
      </dgm:t>
    </dgm:pt>
    <dgm:pt modelId="{4D1F7365-9CBD-49AA-87B1-CB99AE6C1B47}">
      <dgm:prSet phldrT="[Text]"/>
      <dgm:spPr/>
      <dgm:t>
        <a:bodyPr/>
        <a:lstStyle/>
        <a:p>
          <a:r>
            <a:rPr lang="en-US" dirty="0"/>
            <a:t>Vulnerability Disclosure Program</a:t>
          </a:r>
        </a:p>
      </dgm:t>
    </dgm:pt>
    <dgm:pt modelId="{FAA56AF2-EBA2-4D72-A766-544A34DAACB3}" cxnId="{950B557B-0E82-4053-B5CB-2CEAF59EC0C7}" type="parTrans">
      <dgm:prSet/>
      <dgm:spPr/>
      <dgm:t>
        <a:bodyPr/>
        <a:lstStyle/>
        <a:p>
          <a:endParaRPr lang="en-US"/>
        </a:p>
      </dgm:t>
    </dgm:pt>
    <dgm:pt modelId="{EB907A42-0DC5-4D91-A251-B547B9DDA2BE}" cxnId="{950B557B-0E82-4053-B5CB-2CEAF59EC0C7}" type="sibTrans">
      <dgm:prSet/>
      <dgm:spPr/>
      <dgm:t>
        <a:bodyPr/>
        <a:lstStyle/>
        <a:p>
          <a:endParaRPr lang="en-US"/>
        </a:p>
      </dgm:t>
    </dgm:pt>
    <dgm:pt modelId="{A3862982-229C-46D5-AA84-63619B20A949}">
      <dgm:prSet phldrT="[Text]"/>
      <dgm:spPr/>
      <dgm:t>
        <a:bodyPr/>
        <a:lstStyle/>
        <a:p>
          <a:r>
            <a:rPr lang="fr-CA" dirty="0"/>
            <a:t>Private registry</a:t>
          </a:r>
          <a:endParaRPr lang="en-US" dirty="0"/>
        </a:p>
      </dgm:t>
    </dgm:pt>
    <dgm:pt modelId="{1387C317-8E11-49EA-9105-44531806612A}" cxnId="{D24947AF-3401-42DC-B69A-B97DAF0A5309}" type="parTrans">
      <dgm:prSet/>
      <dgm:spPr/>
      <dgm:t>
        <a:bodyPr/>
        <a:lstStyle/>
        <a:p>
          <a:endParaRPr lang="en-US"/>
        </a:p>
      </dgm:t>
    </dgm:pt>
    <dgm:pt modelId="{CDE38EF8-C544-40B4-8AE6-DBA4852FF559}" cxnId="{D24947AF-3401-42DC-B69A-B97DAF0A5309}" type="sibTrans">
      <dgm:prSet/>
      <dgm:spPr/>
      <dgm:t>
        <a:bodyPr/>
        <a:lstStyle/>
        <a:p>
          <a:endParaRPr lang="en-US"/>
        </a:p>
      </dgm:t>
    </dgm:pt>
    <dgm:pt modelId="{8C10174E-9388-47F5-8D68-A67A153A96BC}">
      <dgm:prSet phldrT="[Text]"/>
      <dgm:spPr/>
      <dgm:t>
        <a:bodyPr/>
        <a:lstStyle/>
        <a:p>
          <a:r>
            <a:rPr lang="en-US" dirty="0"/>
            <a:t>Incident response</a:t>
          </a:r>
        </a:p>
      </dgm:t>
    </dgm:pt>
    <dgm:pt modelId="{2F926551-342D-45DB-A5CB-866F836B0CEA}" cxnId="{A1068F57-B7BF-42FE-ADCC-CD1FCE3DEA8E}" type="parTrans">
      <dgm:prSet/>
      <dgm:spPr/>
      <dgm:t>
        <a:bodyPr/>
        <a:lstStyle/>
        <a:p>
          <a:endParaRPr lang="en-US"/>
        </a:p>
      </dgm:t>
    </dgm:pt>
    <dgm:pt modelId="{B2BB7274-BF28-46F7-9F13-73A96EEEF66F}" cxnId="{A1068F57-B7BF-42FE-ADCC-CD1FCE3DEA8E}" type="sibTrans">
      <dgm:prSet/>
      <dgm:spPr/>
      <dgm:t>
        <a:bodyPr/>
        <a:lstStyle/>
        <a:p>
          <a:endParaRPr lang="en-US"/>
        </a:p>
      </dgm:t>
    </dgm:pt>
    <dgm:pt modelId="{4C34631F-24A3-4D5C-9D87-13BF138F059B}">
      <dgm:prSet phldrT="[Text]"/>
      <dgm:spPr/>
      <dgm:t>
        <a:bodyPr/>
        <a:lstStyle/>
        <a:p>
          <a:r>
            <a:rPr lang="en-US" dirty="0"/>
            <a:t>Secure configuration by default</a:t>
          </a:r>
        </a:p>
      </dgm:t>
    </dgm:pt>
    <dgm:pt modelId="{CB67D916-20C0-4F32-8F6D-96DF28454510}" cxnId="{0D71EF04-3432-4732-96E0-473FE8347ABB}" type="parTrans">
      <dgm:prSet/>
      <dgm:spPr/>
      <dgm:t>
        <a:bodyPr/>
        <a:lstStyle/>
        <a:p>
          <a:endParaRPr lang="en-US"/>
        </a:p>
      </dgm:t>
    </dgm:pt>
    <dgm:pt modelId="{52CAD967-9A30-46E5-A91D-9FF31A7A1652}" cxnId="{0D71EF04-3432-4732-96E0-473FE8347ABB}" type="sibTrans">
      <dgm:prSet/>
      <dgm:spPr/>
      <dgm:t>
        <a:bodyPr/>
        <a:lstStyle/>
        <a:p>
          <a:endParaRPr lang="en-US"/>
        </a:p>
      </dgm:t>
    </dgm:pt>
    <dgm:pt modelId="{54C9FAD5-5BE6-4F8E-B9E4-852F80558A48}">
      <dgm:prSet phldrT="[Text]"/>
      <dgm:spPr/>
      <dgm:t>
        <a:bodyPr/>
        <a:lstStyle/>
        <a:p>
          <a:r>
            <a:rPr lang="en-US"/>
            <a:t>Runtime self- protection</a:t>
          </a:r>
          <a:endParaRPr lang="en-US" dirty="0"/>
        </a:p>
      </dgm:t>
    </dgm:pt>
    <dgm:pt modelId="{1A21FA21-C8DF-437B-BA55-B5042C83EB8B}" cxnId="{3F13D336-4309-4E0B-8130-9E6374FE46DA}" type="parTrans">
      <dgm:prSet/>
      <dgm:spPr/>
      <dgm:t>
        <a:bodyPr/>
        <a:lstStyle/>
        <a:p>
          <a:endParaRPr lang="en-US"/>
        </a:p>
      </dgm:t>
    </dgm:pt>
    <dgm:pt modelId="{B00A03A8-2AAB-4E7F-AAEF-8EADC5953D9F}" cxnId="{3F13D336-4309-4E0B-8130-9E6374FE46DA}" type="sibTrans">
      <dgm:prSet/>
      <dgm:spPr/>
      <dgm:t>
        <a:bodyPr/>
        <a:lstStyle/>
        <a:p>
          <a:endParaRPr lang="en-US"/>
        </a:p>
      </dgm:t>
    </dgm:pt>
    <dgm:pt modelId="{1CAA4BC0-746D-4886-946A-B8F4A61F2A3B}">
      <dgm:prSet phldrT="[Text]"/>
      <dgm:spPr/>
      <dgm:t>
        <a:bodyPr/>
        <a:lstStyle/>
        <a:p>
          <a:r>
            <a:rPr lang="en-US" dirty="0"/>
            <a:t>Customer/Product Manager requirements</a:t>
          </a:r>
        </a:p>
      </dgm:t>
    </dgm:pt>
    <dgm:pt modelId="{7E0AE72E-5B86-4474-A4DE-E6E2471B626C}" cxnId="{BED8606E-426D-4592-86E2-E24E8DE3D7AC}" type="parTrans">
      <dgm:prSet/>
      <dgm:spPr/>
      <dgm:t>
        <a:bodyPr/>
        <a:lstStyle/>
        <a:p>
          <a:endParaRPr lang="en-US"/>
        </a:p>
      </dgm:t>
    </dgm:pt>
    <dgm:pt modelId="{FBF7439A-05FD-4638-B6FA-A7E84CD5A75E}" cxnId="{BED8606E-426D-4592-86E2-E24E8DE3D7AC}" type="sibTrans">
      <dgm:prSet/>
      <dgm:spPr/>
      <dgm:t>
        <a:bodyPr/>
        <a:lstStyle/>
        <a:p>
          <a:endParaRPr lang="en-US"/>
        </a:p>
      </dgm:t>
    </dgm:pt>
    <dgm:pt modelId="{F6093074-3D89-4459-AF4A-472767A1AA1D}">
      <dgm:prSet phldrT="[Text]"/>
      <dgm:spPr/>
      <dgm:t>
        <a:bodyPr/>
        <a:lstStyle/>
        <a:p>
          <a:r>
            <a:rPr lang="en-US" dirty="0"/>
            <a:t>Acquisition criteria</a:t>
          </a:r>
        </a:p>
      </dgm:t>
    </dgm:pt>
    <dgm:pt modelId="{6037B918-7819-4256-B1DA-FF414257D3B1}" cxnId="{A7519A29-A3D0-49A1-9052-7AF5A89AD9CF}" type="sibTrans">
      <dgm:prSet/>
      <dgm:spPr/>
      <dgm:t>
        <a:bodyPr/>
        <a:lstStyle/>
        <a:p>
          <a:endParaRPr lang="en-US"/>
        </a:p>
      </dgm:t>
    </dgm:pt>
    <dgm:pt modelId="{8526BBE9-89F8-4682-BDCD-53E82D86810D}" cxnId="{A7519A29-A3D0-49A1-9052-7AF5A89AD9CF}" type="parTrans">
      <dgm:prSet/>
      <dgm:spPr/>
      <dgm:t>
        <a:bodyPr/>
        <a:lstStyle/>
        <a:p>
          <a:endParaRPr lang="en-US"/>
        </a:p>
      </dgm:t>
    </dgm:pt>
    <dgm:pt modelId="{90547E7A-3FA0-478F-9A2A-006510B27F5A}">
      <dgm:prSet phldrT="[Text]"/>
      <dgm:spPr/>
      <dgm:t>
        <a:bodyPr/>
        <a:lstStyle/>
        <a:p>
          <a:r>
            <a:rPr lang="en-US" dirty="0"/>
            <a:t>Reference architecture</a:t>
          </a:r>
        </a:p>
      </dgm:t>
    </dgm:pt>
    <dgm:pt modelId="{936BB768-A0D3-4EFB-9B1F-67BC4EE42EB0}" cxnId="{3B4D9BA4-F347-4E6C-AF5D-8618204B7450}" type="parTrans">
      <dgm:prSet/>
      <dgm:spPr/>
      <dgm:t>
        <a:bodyPr/>
        <a:lstStyle/>
        <a:p>
          <a:endParaRPr lang="en-US"/>
        </a:p>
      </dgm:t>
    </dgm:pt>
    <dgm:pt modelId="{42372E4B-F6A0-4B64-973C-5E789A14F283}" cxnId="{3B4D9BA4-F347-4E6C-AF5D-8618204B7450}" type="sibTrans">
      <dgm:prSet/>
      <dgm:spPr/>
      <dgm:t>
        <a:bodyPr/>
        <a:lstStyle/>
        <a:p>
          <a:endParaRPr lang="en-US"/>
        </a:p>
      </dgm:t>
    </dgm:pt>
    <dgm:pt modelId="{D25EAB8A-E471-431A-BB03-A8EA65C71F5A}" type="pres">
      <dgm:prSet presAssocID="{D46C5CD7-6A8E-4604-ACD6-26FD3FE6655D}" presName="Name0" presStyleCnt="0">
        <dgm:presLayoutVars>
          <dgm:dir/>
          <dgm:animOne val="branch"/>
          <dgm:animLvl val="lvl"/>
        </dgm:presLayoutVars>
      </dgm:prSet>
      <dgm:spPr/>
    </dgm:pt>
    <dgm:pt modelId="{4D2F11A9-DB66-4D12-B3A7-5F68C6776F39}" type="pres">
      <dgm:prSet presAssocID="{A8EAA2B3-78FF-4220-AE30-6C69C7D5538B}" presName="chaos" presStyleCnt="0"/>
      <dgm:spPr/>
    </dgm:pt>
    <dgm:pt modelId="{84AE424B-C306-4593-87D1-D96010338437}" type="pres">
      <dgm:prSet presAssocID="{A8EAA2B3-78FF-4220-AE30-6C69C7D5538B}" presName="parTx1" presStyleLbl="revTx" presStyleIdx="0" presStyleCnt="5"/>
      <dgm:spPr/>
    </dgm:pt>
    <dgm:pt modelId="{2307BDF2-FB8E-4A74-90F8-D276F3FE3A5F}" type="pres">
      <dgm:prSet presAssocID="{A8EAA2B3-78FF-4220-AE30-6C69C7D5538B}" presName="desTx1" presStyleLbl="revTx" presStyleIdx="1" presStyleCnt="5">
        <dgm:presLayoutVars>
          <dgm:bulletEnabled val="1"/>
        </dgm:presLayoutVars>
      </dgm:prSet>
      <dgm:spPr/>
    </dgm:pt>
    <dgm:pt modelId="{8F724FEE-D0CD-4E79-BAE9-6BA8EA136ABA}" type="pres">
      <dgm:prSet presAssocID="{A8EAA2B3-78FF-4220-AE30-6C69C7D5538B}" presName="c1" presStyleLbl="node1" presStyleIdx="0" presStyleCnt="19"/>
      <dgm:spPr/>
    </dgm:pt>
    <dgm:pt modelId="{90A1414F-5C22-42F4-A81A-BADAC0617101}" type="pres">
      <dgm:prSet presAssocID="{A8EAA2B3-78FF-4220-AE30-6C69C7D5538B}" presName="c2" presStyleLbl="node1" presStyleIdx="1" presStyleCnt="19"/>
      <dgm:spPr/>
    </dgm:pt>
    <dgm:pt modelId="{C1F8AF6B-DA69-49ED-9736-12FE6D218D2A}" type="pres">
      <dgm:prSet presAssocID="{A8EAA2B3-78FF-4220-AE30-6C69C7D5538B}" presName="c3" presStyleLbl="node1" presStyleIdx="2" presStyleCnt="19"/>
      <dgm:spPr/>
    </dgm:pt>
    <dgm:pt modelId="{2017921F-806B-4B44-BE86-E3CC1DC9C00E}" type="pres">
      <dgm:prSet presAssocID="{A8EAA2B3-78FF-4220-AE30-6C69C7D5538B}" presName="c4" presStyleLbl="node1" presStyleIdx="3" presStyleCnt="19"/>
      <dgm:spPr/>
    </dgm:pt>
    <dgm:pt modelId="{D47B143A-1715-4DAC-9669-AA9B5DC693D4}" type="pres">
      <dgm:prSet presAssocID="{A8EAA2B3-78FF-4220-AE30-6C69C7D5538B}" presName="c5" presStyleLbl="node1" presStyleIdx="4" presStyleCnt="19"/>
      <dgm:spPr/>
    </dgm:pt>
    <dgm:pt modelId="{2360D7F0-0FEB-47D5-B3F3-FCA823617AFE}" type="pres">
      <dgm:prSet presAssocID="{A8EAA2B3-78FF-4220-AE30-6C69C7D5538B}" presName="c6" presStyleLbl="node1" presStyleIdx="5" presStyleCnt="19"/>
      <dgm:spPr/>
    </dgm:pt>
    <dgm:pt modelId="{8F8C1F84-FEF5-4D77-8888-4E7FBA195B2B}" type="pres">
      <dgm:prSet presAssocID="{A8EAA2B3-78FF-4220-AE30-6C69C7D5538B}" presName="c7" presStyleLbl="node1" presStyleIdx="6" presStyleCnt="19"/>
      <dgm:spPr/>
    </dgm:pt>
    <dgm:pt modelId="{DD2CF20B-BA39-4D3A-BAD1-87119B1F0790}" type="pres">
      <dgm:prSet presAssocID="{A8EAA2B3-78FF-4220-AE30-6C69C7D5538B}" presName="c8" presStyleLbl="node1" presStyleIdx="7" presStyleCnt="19"/>
      <dgm:spPr/>
    </dgm:pt>
    <dgm:pt modelId="{BD72D730-B5D9-4CB0-925E-7F15DAD8C129}" type="pres">
      <dgm:prSet presAssocID="{A8EAA2B3-78FF-4220-AE30-6C69C7D5538B}" presName="c9" presStyleLbl="node1" presStyleIdx="8" presStyleCnt="19"/>
      <dgm:spPr/>
    </dgm:pt>
    <dgm:pt modelId="{C3F4AFF3-8892-4F08-AAFF-579E45921DDD}" type="pres">
      <dgm:prSet presAssocID="{A8EAA2B3-78FF-4220-AE30-6C69C7D5538B}" presName="c10" presStyleLbl="node1" presStyleIdx="9" presStyleCnt="19"/>
      <dgm:spPr/>
    </dgm:pt>
    <dgm:pt modelId="{32593E8C-41A9-49DE-9BB4-35D2015960E1}" type="pres">
      <dgm:prSet presAssocID="{A8EAA2B3-78FF-4220-AE30-6C69C7D5538B}" presName="c11" presStyleLbl="node1" presStyleIdx="10" presStyleCnt="19"/>
      <dgm:spPr/>
    </dgm:pt>
    <dgm:pt modelId="{326EF97B-F169-486B-95E5-2211D0B4529E}" type="pres">
      <dgm:prSet presAssocID="{A8EAA2B3-78FF-4220-AE30-6C69C7D5538B}" presName="c12" presStyleLbl="node1" presStyleIdx="11" presStyleCnt="19"/>
      <dgm:spPr/>
    </dgm:pt>
    <dgm:pt modelId="{4EDD06A4-8D09-490D-B861-718EAD689C89}" type="pres">
      <dgm:prSet presAssocID="{A8EAA2B3-78FF-4220-AE30-6C69C7D5538B}" presName="c13" presStyleLbl="node1" presStyleIdx="12" presStyleCnt="19"/>
      <dgm:spPr/>
    </dgm:pt>
    <dgm:pt modelId="{E26BD832-1AFC-4819-B206-5E37356867C7}" type="pres">
      <dgm:prSet presAssocID="{A8EAA2B3-78FF-4220-AE30-6C69C7D5538B}" presName="c14" presStyleLbl="node1" presStyleIdx="13" presStyleCnt="19"/>
      <dgm:spPr/>
    </dgm:pt>
    <dgm:pt modelId="{3F414FE4-BFA4-4127-8B62-DD13BDCB44C3}" type="pres">
      <dgm:prSet presAssocID="{A8EAA2B3-78FF-4220-AE30-6C69C7D5538B}" presName="c15" presStyleLbl="node1" presStyleIdx="14" presStyleCnt="19"/>
      <dgm:spPr/>
    </dgm:pt>
    <dgm:pt modelId="{10D29C19-5C81-441D-A5C5-00F159628BAC}" type="pres">
      <dgm:prSet presAssocID="{A8EAA2B3-78FF-4220-AE30-6C69C7D5538B}" presName="c16" presStyleLbl="node1" presStyleIdx="15" presStyleCnt="19"/>
      <dgm:spPr/>
    </dgm:pt>
    <dgm:pt modelId="{0B756C54-3232-4C29-8140-02DB99C1E218}" type="pres">
      <dgm:prSet presAssocID="{A8EAA2B3-78FF-4220-AE30-6C69C7D5538B}" presName="c17" presStyleLbl="node1" presStyleIdx="16" presStyleCnt="19"/>
      <dgm:spPr/>
    </dgm:pt>
    <dgm:pt modelId="{52D39BD7-A5FB-469C-8D5D-4A6867F71FEC}" type="pres">
      <dgm:prSet presAssocID="{A8EAA2B3-78FF-4220-AE30-6C69C7D5538B}" presName="c18" presStyleLbl="node1" presStyleIdx="17" presStyleCnt="19"/>
      <dgm:spPr/>
    </dgm:pt>
    <dgm:pt modelId="{2EF7C06D-7BDF-4F6D-987A-BFED9F0C23B3}" type="pres">
      <dgm:prSet presAssocID="{9FEE8328-1B11-4F72-A999-08763F335D2F}" presName="chevronComposite1" presStyleCnt="0"/>
      <dgm:spPr/>
    </dgm:pt>
    <dgm:pt modelId="{4C80AAFE-4327-4B15-9484-E90253AA2B5E}" type="pres">
      <dgm:prSet presAssocID="{9FEE8328-1B11-4F72-A999-08763F335D2F}" presName="chevron1" presStyleLbl="sibTrans2D1" presStyleIdx="0" presStyleCnt="2"/>
      <dgm:spPr/>
    </dgm:pt>
    <dgm:pt modelId="{661721A3-5695-4561-A80D-F0BE92C53792}" type="pres">
      <dgm:prSet presAssocID="{9FEE8328-1B11-4F72-A999-08763F335D2F}" presName="spChevron1" presStyleCnt="0"/>
      <dgm:spPr/>
    </dgm:pt>
    <dgm:pt modelId="{3A158F44-D82E-4A13-BAB1-93EDACD32335}" type="pres">
      <dgm:prSet presAssocID="{FADC418D-01EC-4996-9FBE-6C326EE54857}" presName="middle" presStyleCnt="0"/>
      <dgm:spPr/>
    </dgm:pt>
    <dgm:pt modelId="{12361BD7-F2CF-4D51-B235-A6EB096F4F62}" type="pres">
      <dgm:prSet presAssocID="{FADC418D-01EC-4996-9FBE-6C326EE54857}" presName="parTxMid" presStyleLbl="revTx" presStyleIdx="2" presStyleCnt="5"/>
      <dgm:spPr/>
    </dgm:pt>
    <dgm:pt modelId="{2312CCD1-E17B-4F31-AF36-45BF79E3BAC8}" type="pres">
      <dgm:prSet presAssocID="{FADC418D-01EC-4996-9FBE-6C326EE54857}" presName="desTxMid" presStyleLbl="revTx" presStyleIdx="3" presStyleCnt="5">
        <dgm:presLayoutVars>
          <dgm:bulletEnabled val="1"/>
        </dgm:presLayoutVars>
      </dgm:prSet>
      <dgm:spPr/>
    </dgm:pt>
    <dgm:pt modelId="{9ED9244E-D7F6-4EF5-87C3-8B10E094CE0E}" type="pres">
      <dgm:prSet presAssocID="{FADC418D-01EC-4996-9FBE-6C326EE54857}" presName="spMid" presStyleCnt="0"/>
      <dgm:spPr/>
    </dgm:pt>
    <dgm:pt modelId="{A5822460-2F03-4235-B0CB-085E0093D0B4}" type="pres">
      <dgm:prSet presAssocID="{5DE25845-92F2-4776-B139-B21F6C6CE401}" presName="chevronComposite1" presStyleCnt="0"/>
      <dgm:spPr/>
    </dgm:pt>
    <dgm:pt modelId="{57483247-4E5F-4F3E-9614-7EF4A37DC3A6}" type="pres">
      <dgm:prSet presAssocID="{5DE25845-92F2-4776-B139-B21F6C6CE401}" presName="chevron1" presStyleLbl="sibTrans2D1" presStyleIdx="1" presStyleCnt="2"/>
      <dgm:spPr/>
    </dgm:pt>
    <dgm:pt modelId="{1F8E7584-75FE-4D0B-B126-923EEA7941D8}" type="pres">
      <dgm:prSet presAssocID="{5DE25845-92F2-4776-B139-B21F6C6CE401}" presName="spChevron1" presStyleCnt="0"/>
      <dgm:spPr/>
    </dgm:pt>
    <dgm:pt modelId="{CB13C7E4-215B-4A9F-B689-4C4BE4566074}" type="pres">
      <dgm:prSet presAssocID="{38DEC041-BB41-4487-83DF-B202D293EA3A}" presName="last" presStyleCnt="0"/>
      <dgm:spPr/>
    </dgm:pt>
    <dgm:pt modelId="{34BAB698-C429-4104-BABA-1B89399A121E}" type="pres">
      <dgm:prSet presAssocID="{38DEC041-BB41-4487-83DF-B202D293EA3A}" presName="circleTx" presStyleLbl="node1" presStyleIdx="18" presStyleCnt="19"/>
      <dgm:spPr/>
    </dgm:pt>
    <dgm:pt modelId="{982B57CA-5122-43D0-B4B7-F3C91A8E5A61}" type="pres">
      <dgm:prSet presAssocID="{38DEC041-BB41-4487-83DF-B202D293EA3A}" presName="desTxN" presStyleLbl="revTx" presStyleIdx="4" presStyleCnt="5">
        <dgm:presLayoutVars>
          <dgm:bulletEnabled val="1"/>
        </dgm:presLayoutVars>
      </dgm:prSet>
      <dgm:spPr/>
    </dgm:pt>
    <dgm:pt modelId="{C97B32D0-6CD4-459D-8B0E-FB597EDA6E95}" type="pres">
      <dgm:prSet presAssocID="{38DEC041-BB41-4487-83DF-B202D293EA3A}" presName="spN" presStyleCnt="0"/>
      <dgm:spPr/>
    </dgm:pt>
  </dgm:ptLst>
  <dgm:cxnLst>
    <dgm:cxn modelId="{B164BD01-2A42-4286-9C1F-04021C3B983B}" type="presOf" srcId="{B03B7E90-96F6-4470-B4BA-2625C93DD08B}" destId="{2312CCD1-E17B-4F31-AF36-45BF79E3BAC8}" srcOrd="0" destOrd="0" presId="urn:microsoft.com/office/officeart/2009/3/layout/RandomtoResultProcess"/>
    <dgm:cxn modelId="{0D71EF04-3432-4732-96E0-473FE8347ABB}" srcId="{38DEC041-BB41-4487-83DF-B202D293EA3A}" destId="{4C34631F-24A3-4D5C-9D87-13BF138F059B}" srcOrd="1" destOrd="0" parTransId="{CB67D916-20C0-4F32-8F6D-96DF28454510}" sibTransId="{52CAD967-9A30-46E5-A91D-9FF31A7A1652}"/>
    <dgm:cxn modelId="{08DF290B-9F21-4534-9BB2-73916C8E82A9}" srcId="{D46C5CD7-6A8E-4604-ACD6-26FD3FE6655D}" destId="{A8EAA2B3-78FF-4220-AE30-6C69C7D5538B}" srcOrd="0" destOrd="0" parTransId="{3512C911-671D-4E88-B432-AA8FF74DEED5}" sibTransId="{9FEE8328-1B11-4F72-A999-08763F335D2F}"/>
    <dgm:cxn modelId="{89F86E15-8C46-42B4-9B29-C353D9DC6F40}" type="presOf" srcId="{D46C5CD7-6A8E-4604-ACD6-26FD3FE6655D}" destId="{D25EAB8A-E471-431A-BB03-A8EA65C71F5A}" srcOrd="0" destOrd="0" presId="urn:microsoft.com/office/officeart/2009/3/layout/RandomtoResultProcess"/>
    <dgm:cxn modelId="{614E7F1F-EC45-4F45-899C-0880E2216657}" type="presOf" srcId="{F12078F3-9D41-4CA1-89E5-7C647DA1BC4B}" destId="{2312CCD1-E17B-4F31-AF36-45BF79E3BAC8}" srcOrd="0" destOrd="1" presId="urn:microsoft.com/office/officeart/2009/3/layout/RandomtoResultProcess"/>
    <dgm:cxn modelId="{3B188720-1F55-4E9D-81A4-8ACE859B9A43}" type="presOf" srcId="{175E88C1-6780-44EE-BBDF-04FD753A6F26}" destId="{2312CCD1-E17B-4F31-AF36-45BF79E3BAC8}" srcOrd="0" destOrd="3" presId="urn:microsoft.com/office/officeart/2009/3/layout/RandomtoResultProcess"/>
    <dgm:cxn modelId="{D6E6C124-57C5-4475-B9EA-8D81ECB6951E}" srcId="{D46C5CD7-6A8E-4604-ACD6-26FD3FE6655D}" destId="{FADC418D-01EC-4996-9FBE-6C326EE54857}" srcOrd="1" destOrd="0" parTransId="{3647873D-26B1-484A-B1D5-63A3A2BF8C90}" sibTransId="{5DE25845-92F2-4776-B139-B21F6C6CE401}"/>
    <dgm:cxn modelId="{2FD82827-8116-432A-8764-0A0B1485B984}" type="presOf" srcId="{8C10174E-9388-47F5-8D68-A67A153A96BC}" destId="{982B57CA-5122-43D0-B4B7-F3C91A8E5A61}" srcOrd="0" destOrd="4" presId="urn:microsoft.com/office/officeart/2009/3/layout/RandomtoResultProcess"/>
    <dgm:cxn modelId="{A7519A29-A3D0-49A1-9052-7AF5A89AD9CF}" srcId="{A8EAA2B3-78FF-4220-AE30-6C69C7D5538B}" destId="{F6093074-3D89-4459-AF4A-472767A1AA1D}" srcOrd="3" destOrd="0" parTransId="{8526BBE9-89F8-4682-BDCD-53E82D86810D}" sibTransId="{6037B918-7819-4256-B1DA-FF414257D3B1}"/>
    <dgm:cxn modelId="{B57FEC31-E863-40B5-BBB2-A4498E6A7578}" type="presOf" srcId="{4D1F7365-9CBD-49AA-87B1-CB99AE6C1B47}" destId="{982B57CA-5122-43D0-B4B7-F3C91A8E5A61}" srcOrd="0" destOrd="3" presId="urn:microsoft.com/office/officeart/2009/3/layout/RandomtoResultProcess"/>
    <dgm:cxn modelId="{DD5ACF32-4F1F-4C56-B465-CFACE02588A2}" type="presOf" srcId="{4A6DC7CD-9478-47DA-9B6E-3C6DCF93D1F8}" destId="{2307BDF2-FB8E-4A74-90F8-D276F3FE3A5F}" srcOrd="0" destOrd="5" presId="urn:microsoft.com/office/officeart/2009/3/layout/RandomtoResultProcess"/>
    <dgm:cxn modelId="{3F13D336-4309-4E0B-8130-9E6374FE46DA}" srcId="{38DEC041-BB41-4487-83DF-B202D293EA3A}" destId="{54C9FAD5-5BE6-4F8E-B9E4-852F80558A48}" srcOrd="5" destOrd="0" parTransId="{1A21FA21-C8DF-437B-BA55-B5042C83EB8B}" sibTransId="{B00A03A8-2AAB-4E7F-AAEF-8EADC5953D9F}"/>
    <dgm:cxn modelId="{D94FE838-C325-467B-B291-99EBA21BC522}" type="presOf" srcId="{38DEC041-BB41-4487-83DF-B202D293EA3A}" destId="{34BAB698-C429-4104-BABA-1B89399A121E}" srcOrd="0" destOrd="0" presId="urn:microsoft.com/office/officeart/2009/3/layout/RandomtoResultProcess"/>
    <dgm:cxn modelId="{EAE91D62-127A-46E9-AB06-86AC2FE1FBE2}" type="presOf" srcId="{54C9FAD5-5BE6-4F8E-B9E4-852F80558A48}" destId="{982B57CA-5122-43D0-B4B7-F3C91A8E5A61}" srcOrd="0" destOrd="5" presId="urn:microsoft.com/office/officeart/2009/3/layout/RandomtoResultProcess"/>
    <dgm:cxn modelId="{56B45A43-9E45-4FA3-950B-58285FC90264}" srcId="{A8EAA2B3-78FF-4220-AE30-6C69C7D5538B}" destId="{5A3B7C94-4E92-4766-9438-71F9CA5F25C1}" srcOrd="0" destOrd="0" parTransId="{FF92A223-89A6-4B01-8C77-D016FC42A250}" sibTransId="{EC7291C8-E559-4E2B-81A9-E54C03AC1575}"/>
    <dgm:cxn modelId="{CF9A3649-3E01-4903-A6D2-9DAB7A70F48E}" srcId="{FADC418D-01EC-4996-9FBE-6C326EE54857}" destId="{F12078F3-9D41-4CA1-89E5-7C647DA1BC4B}" srcOrd="1" destOrd="0" parTransId="{DDEC3999-95DF-4E62-81CF-469E666F8B2A}" sibTransId="{905240CF-B726-48B0-A796-058FF058336A}"/>
    <dgm:cxn modelId="{BED8606E-426D-4592-86E2-E24E8DE3D7AC}" srcId="{A8EAA2B3-78FF-4220-AE30-6C69C7D5538B}" destId="{1CAA4BC0-746D-4886-946A-B8F4A61F2A3B}" srcOrd="1" destOrd="0" parTransId="{7E0AE72E-5B86-4474-A4DE-E6E2471B626C}" sibTransId="{FBF7439A-05FD-4638-B6FA-A7E84CD5A75E}"/>
    <dgm:cxn modelId="{9A29776E-4409-4EB3-B8DB-DEC6EF45917A}" srcId="{A8EAA2B3-78FF-4220-AE30-6C69C7D5538B}" destId="{4A6DC7CD-9478-47DA-9B6E-3C6DCF93D1F8}" srcOrd="5" destOrd="0" parTransId="{A5988AAB-C0F5-4F4B-89F0-819D630E6919}" sibTransId="{E927C1E2-5F56-40AA-ABDB-CA5BC8862DBB}"/>
    <dgm:cxn modelId="{72703370-B4EA-40AD-B533-97EDC857902A}" srcId="{FADC418D-01EC-4996-9FBE-6C326EE54857}" destId="{B03B7E90-96F6-4470-B4BA-2625C93DD08B}" srcOrd="0" destOrd="0" parTransId="{3EA8A65C-CE9B-4BE9-8924-3E242C152472}" sibTransId="{7118D436-DE1A-4D3F-BF90-27215CDF8895}"/>
    <dgm:cxn modelId="{68811955-1939-450E-B07F-D989EAF30920}" srcId="{FADC418D-01EC-4996-9FBE-6C326EE54857}" destId="{F50EA320-BCFE-4841-AE61-8A415D05EACD}" srcOrd="4" destOrd="0" parTransId="{D5AF85BA-7440-415E-A4AF-F7249F738F4D}" sibTransId="{79457133-E502-4582-8A93-BB7E29D0FC67}"/>
    <dgm:cxn modelId="{87A54B57-EBBB-497B-BD54-3EBFD2397A45}" srcId="{38DEC041-BB41-4487-83DF-B202D293EA3A}" destId="{8D0B26E7-856F-4DEC-9568-3FA8C23C436A}" srcOrd="2" destOrd="0" parTransId="{9B9DC4F5-EE94-4439-B0FA-8F1123649596}" sibTransId="{D10E98A6-502D-4AF0-9FA3-7659DD662B2B}"/>
    <dgm:cxn modelId="{A1068F57-B7BF-42FE-ADCC-CD1FCE3DEA8E}" srcId="{38DEC041-BB41-4487-83DF-B202D293EA3A}" destId="{8C10174E-9388-47F5-8D68-A67A153A96BC}" srcOrd="4" destOrd="0" parTransId="{2F926551-342D-45DB-A5CB-866F836B0CEA}" sibTransId="{B2BB7274-BF28-46F7-9F13-73A96EEEF66F}"/>
    <dgm:cxn modelId="{34B9FA79-D825-4FAD-8B2D-0E9EBBA7E424}" type="presOf" srcId="{A3862982-229C-46D5-AA84-63619B20A949}" destId="{2307BDF2-FB8E-4A74-90F8-D276F3FE3A5F}" srcOrd="0" destOrd="6" presId="urn:microsoft.com/office/officeart/2009/3/layout/RandomtoResultProcess"/>
    <dgm:cxn modelId="{950B557B-0E82-4053-B5CB-2CEAF59EC0C7}" srcId="{38DEC041-BB41-4487-83DF-B202D293EA3A}" destId="{4D1F7365-9CBD-49AA-87B1-CB99AE6C1B47}" srcOrd="3" destOrd="0" parTransId="{FAA56AF2-EBA2-4D72-A766-544A34DAACB3}" sibTransId="{EB907A42-0DC5-4D91-A251-B547B9DDA2BE}"/>
    <dgm:cxn modelId="{05E55880-2DDD-4C72-9416-32E760C96155}" type="presOf" srcId="{1CAA4BC0-746D-4886-946A-B8F4A61F2A3B}" destId="{2307BDF2-FB8E-4A74-90F8-D276F3FE3A5F}" srcOrd="0" destOrd="1" presId="urn:microsoft.com/office/officeart/2009/3/layout/RandomtoResultProcess"/>
    <dgm:cxn modelId="{4E1EF383-3ECA-441D-BD55-4B69379353BB}" type="presOf" srcId="{FADC418D-01EC-4996-9FBE-6C326EE54857}" destId="{12361BD7-F2CF-4D51-B235-A6EB096F4F62}" srcOrd="0" destOrd="0" presId="urn:microsoft.com/office/officeart/2009/3/layout/RandomtoResultProcess"/>
    <dgm:cxn modelId="{150D0284-2D96-412A-8BDD-75E4373287EE}" type="presOf" srcId="{A1781905-F04E-4C03-B79F-4BC24C04F042}" destId="{982B57CA-5122-43D0-B4B7-F3C91A8E5A61}" srcOrd="0" destOrd="0" presId="urn:microsoft.com/office/officeart/2009/3/layout/RandomtoResultProcess"/>
    <dgm:cxn modelId="{E8139E87-C641-401C-A10C-3EEFCAC7023D}" srcId="{D46C5CD7-6A8E-4604-ACD6-26FD3FE6655D}" destId="{38DEC041-BB41-4487-83DF-B202D293EA3A}" srcOrd="2" destOrd="0" parTransId="{53B477D5-6CBA-4C59-8EE7-E84DE438E19F}" sibTransId="{E4EF5AB6-96A2-413F-89B3-EDF1B51EC756}"/>
    <dgm:cxn modelId="{4223848D-88E4-4ECF-8379-6709865F1EB6}" srcId="{38DEC041-BB41-4487-83DF-B202D293EA3A}" destId="{A1781905-F04E-4C03-B79F-4BC24C04F042}" srcOrd="0" destOrd="0" parTransId="{A79442BC-54AA-408D-8BF8-3086B7574881}" sibTransId="{AAF400D6-08F6-4CB8-A1F9-4C0B44B042F2}"/>
    <dgm:cxn modelId="{3B4D9BA4-F347-4E6C-AF5D-8618204B7450}" srcId="{A8EAA2B3-78FF-4220-AE30-6C69C7D5538B}" destId="{90547E7A-3FA0-478F-9A2A-006510B27F5A}" srcOrd="2" destOrd="0" parTransId="{936BB768-A0D3-4EFB-9B1F-67BC4EE42EB0}" sibTransId="{42372E4B-F6A0-4B64-973C-5E789A14F283}"/>
    <dgm:cxn modelId="{67C3E2AC-DF48-470D-A4B5-1006F9F78A6F}" srcId="{FADC418D-01EC-4996-9FBE-6C326EE54857}" destId="{175E88C1-6780-44EE-BBDF-04FD753A6F26}" srcOrd="3" destOrd="0" parTransId="{EC860822-74C4-4E4C-A10D-B9740F697EB6}" sibTransId="{03225219-2C8C-4D6F-91BF-3E4E1C02F3DA}"/>
    <dgm:cxn modelId="{AC5854AD-24FB-4EAD-BC1D-DC803DC29DD3}" type="presOf" srcId="{630A60E8-20F9-4FFA-8EF0-F86CD45108AD}" destId="{2307BDF2-FB8E-4A74-90F8-D276F3FE3A5F}" srcOrd="0" destOrd="4" presId="urn:microsoft.com/office/officeart/2009/3/layout/RandomtoResultProcess"/>
    <dgm:cxn modelId="{D24947AF-3401-42DC-B69A-B97DAF0A5309}" srcId="{A8EAA2B3-78FF-4220-AE30-6C69C7D5538B}" destId="{A3862982-229C-46D5-AA84-63619B20A949}" srcOrd="6" destOrd="0" parTransId="{1387C317-8E11-49EA-9105-44531806612A}" sibTransId="{CDE38EF8-C544-40B4-8AE6-DBA4852FF559}"/>
    <dgm:cxn modelId="{F0FE76CD-9577-4200-8E50-3560077A2589}" srcId="{FADC418D-01EC-4996-9FBE-6C326EE54857}" destId="{6F74C357-79FF-4E45-B2C2-27394444CEC9}" srcOrd="5" destOrd="0" parTransId="{1A7691CD-A44A-490F-98D8-A5ACAD4FD9F8}" sibTransId="{C93BC4B7-7108-485D-8CA0-E6A8FE05844F}"/>
    <dgm:cxn modelId="{50E35DD8-B06E-476C-8AF8-1D40E2610752}" type="presOf" srcId="{F50EA320-BCFE-4841-AE61-8A415D05EACD}" destId="{2312CCD1-E17B-4F31-AF36-45BF79E3BAC8}" srcOrd="0" destOrd="4" presId="urn:microsoft.com/office/officeart/2009/3/layout/RandomtoResultProcess"/>
    <dgm:cxn modelId="{449CD2E2-EF2D-4FAE-B059-610B603F213D}" type="presOf" srcId="{5A3B7C94-4E92-4766-9438-71F9CA5F25C1}" destId="{2307BDF2-FB8E-4A74-90F8-D276F3FE3A5F}" srcOrd="0" destOrd="0" presId="urn:microsoft.com/office/officeart/2009/3/layout/RandomtoResultProcess"/>
    <dgm:cxn modelId="{E3024FE9-DAFA-4470-BD37-A70B2481FA7F}" type="presOf" srcId="{6F74C357-79FF-4E45-B2C2-27394444CEC9}" destId="{2312CCD1-E17B-4F31-AF36-45BF79E3BAC8}" srcOrd="0" destOrd="5" presId="urn:microsoft.com/office/officeart/2009/3/layout/RandomtoResultProcess"/>
    <dgm:cxn modelId="{D5F7B8E9-B7B0-417C-B75F-44B6AC4EC3E5}" type="presOf" srcId="{90547E7A-3FA0-478F-9A2A-006510B27F5A}" destId="{2307BDF2-FB8E-4A74-90F8-D276F3FE3A5F}" srcOrd="0" destOrd="2" presId="urn:microsoft.com/office/officeart/2009/3/layout/RandomtoResultProcess"/>
    <dgm:cxn modelId="{4A160DEB-BA78-4480-BB2A-DA02581697BA}" type="presOf" srcId="{F6093074-3D89-4459-AF4A-472767A1AA1D}" destId="{2307BDF2-FB8E-4A74-90F8-D276F3FE3A5F}" srcOrd="0" destOrd="3" presId="urn:microsoft.com/office/officeart/2009/3/layout/RandomtoResultProcess"/>
    <dgm:cxn modelId="{A041D7EB-4369-4185-956E-F35B48768E6D}" type="presOf" srcId="{8D0B26E7-856F-4DEC-9568-3FA8C23C436A}" destId="{982B57CA-5122-43D0-B4B7-F3C91A8E5A61}" srcOrd="0" destOrd="2" presId="urn:microsoft.com/office/officeart/2009/3/layout/RandomtoResultProcess"/>
    <dgm:cxn modelId="{28E7EEEB-E9A4-4303-BF40-426B043E1040}" type="presOf" srcId="{4C34631F-24A3-4D5C-9D87-13BF138F059B}" destId="{982B57CA-5122-43D0-B4B7-F3C91A8E5A61}" srcOrd="0" destOrd="1" presId="urn:microsoft.com/office/officeart/2009/3/layout/RandomtoResultProcess"/>
    <dgm:cxn modelId="{921F34ED-FE15-405F-8FD3-5E39FE0F8212}" type="presOf" srcId="{A8EAA2B3-78FF-4220-AE30-6C69C7D5538B}" destId="{84AE424B-C306-4593-87D1-D96010338437}" srcOrd="0" destOrd="0" presId="urn:microsoft.com/office/officeart/2009/3/layout/RandomtoResultProcess"/>
    <dgm:cxn modelId="{E8F4E5EE-C479-462F-A5A7-6B7FBB0C3570}" srcId="{FADC418D-01EC-4996-9FBE-6C326EE54857}" destId="{172693A7-39E9-43D6-8330-87E35CDE806E}" srcOrd="2" destOrd="0" parTransId="{CE963A91-6C50-4BCB-AE51-4FBA41BB2330}" sibTransId="{74D723C1-8BD2-48EC-B543-D2422DEE0D45}"/>
    <dgm:cxn modelId="{636AC8F7-8BB2-4B1F-9849-E1936678DBBE}" srcId="{A8EAA2B3-78FF-4220-AE30-6C69C7D5538B}" destId="{630A60E8-20F9-4FFA-8EF0-F86CD45108AD}" srcOrd="4" destOrd="0" parTransId="{34BF6964-D6E1-4C16-A32F-EF738C7D3F81}" sibTransId="{8CFC1FA5-E08F-4C75-8327-B2026CA6AAD1}"/>
    <dgm:cxn modelId="{A71F64FE-EBBF-4F36-BC05-2C78A0A6CBC1}" type="presOf" srcId="{172693A7-39E9-43D6-8330-87E35CDE806E}" destId="{2312CCD1-E17B-4F31-AF36-45BF79E3BAC8}" srcOrd="0" destOrd="2" presId="urn:microsoft.com/office/officeart/2009/3/layout/RandomtoResultProcess"/>
    <dgm:cxn modelId="{988E6B20-2085-48B8-B546-B18615DA3BB8}" type="presParOf" srcId="{D25EAB8A-E471-431A-BB03-A8EA65C71F5A}" destId="{4D2F11A9-DB66-4D12-B3A7-5F68C6776F39}" srcOrd="0" destOrd="0" presId="urn:microsoft.com/office/officeart/2009/3/layout/RandomtoResultProcess"/>
    <dgm:cxn modelId="{179EA979-02F5-410B-941C-8CCE830C15C3}" type="presParOf" srcId="{4D2F11A9-DB66-4D12-B3A7-5F68C6776F39}" destId="{84AE424B-C306-4593-87D1-D96010338437}" srcOrd="0" destOrd="0" presId="urn:microsoft.com/office/officeart/2009/3/layout/RandomtoResultProcess"/>
    <dgm:cxn modelId="{D2DFA172-44BF-4C28-A78A-F9EC4DF71F6E}" type="presParOf" srcId="{4D2F11A9-DB66-4D12-B3A7-5F68C6776F39}" destId="{2307BDF2-FB8E-4A74-90F8-D276F3FE3A5F}" srcOrd="1" destOrd="0" presId="urn:microsoft.com/office/officeart/2009/3/layout/RandomtoResultProcess"/>
    <dgm:cxn modelId="{5AF370D6-16AE-420B-AD8D-2032DDFE60BD}" type="presParOf" srcId="{4D2F11A9-DB66-4D12-B3A7-5F68C6776F39}" destId="{8F724FEE-D0CD-4E79-BAE9-6BA8EA136ABA}" srcOrd="2" destOrd="0" presId="urn:microsoft.com/office/officeart/2009/3/layout/RandomtoResultProcess"/>
    <dgm:cxn modelId="{319CA5A8-FD83-4BA5-9234-F6DFEA27885D}" type="presParOf" srcId="{4D2F11A9-DB66-4D12-B3A7-5F68C6776F39}" destId="{90A1414F-5C22-42F4-A81A-BADAC0617101}" srcOrd="3" destOrd="0" presId="urn:microsoft.com/office/officeart/2009/3/layout/RandomtoResultProcess"/>
    <dgm:cxn modelId="{81DCB218-BF9F-4ABD-A75D-4CE8DAAC2526}" type="presParOf" srcId="{4D2F11A9-DB66-4D12-B3A7-5F68C6776F39}" destId="{C1F8AF6B-DA69-49ED-9736-12FE6D218D2A}" srcOrd="4" destOrd="0" presId="urn:microsoft.com/office/officeart/2009/3/layout/RandomtoResultProcess"/>
    <dgm:cxn modelId="{6973DDC6-7D9C-4FF9-90A0-3A8757D925F6}" type="presParOf" srcId="{4D2F11A9-DB66-4D12-B3A7-5F68C6776F39}" destId="{2017921F-806B-4B44-BE86-E3CC1DC9C00E}" srcOrd="5" destOrd="0" presId="urn:microsoft.com/office/officeart/2009/3/layout/RandomtoResultProcess"/>
    <dgm:cxn modelId="{D3654B0E-AE64-49ED-9FE8-37947B2EF762}" type="presParOf" srcId="{4D2F11A9-DB66-4D12-B3A7-5F68C6776F39}" destId="{D47B143A-1715-4DAC-9669-AA9B5DC693D4}" srcOrd="6" destOrd="0" presId="urn:microsoft.com/office/officeart/2009/3/layout/RandomtoResultProcess"/>
    <dgm:cxn modelId="{4AA47F06-E048-48E6-A46E-07211B1D4A3A}" type="presParOf" srcId="{4D2F11A9-DB66-4D12-B3A7-5F68C6776F39}" destId="{2360D7F0-0FEB-47D5-B3F3-FCA823617AFE}" srcOrd="7" destOrd="0" presId="urn:microsoft.com/office/officeart/2009/3/layout/RandomtoResultProcess"/>
    <dgm:cxn modelId="{F7B3FF42-1938-477A-AE1E-87A9E9A25842}" type="presParOf" srcId="{4D2F11A9-DB66-4D12-B3A7-5F68C6776F39}" destId="{8F8C1F84-FEF5-4D77-8888-4E7FBA195B2B}" srcOrd="8" destOrd="0" presId="urn:microsoft.com/office/officeart/2009/3/layout/RandomtoResultProcess"/>
    <dgm:cxn modelId="{B714E2C2-60F9-4FB9-8FC1-A6264943FC31}" type="presParOf" srcId="{4D2F11A9-DB66-4D12-B3A7-5F68C6776F39}" destId="{DD2CF20B-BA39-4D3A-BAD1-87119B1F0790}" srcOrd="9" destOrd="0" presId="urn:microsoft.com/office/officeart/2009/3/layout/RandomtoResultProcess"/>
    <dgm:cxn modelId="{E98B8DA1-E7CD-43BF-8C24-F592BFEDD9B3}" type="presParOf" srcId="{4D2F11A9-DB66-4D12-B3A7-5F68C6776F39}" destId="{BD72D730-B5D9-4CB0-925E-7F15DAD8C129}" srcOrd="10" destOrd="0" presId="urn:microsoft.com/office/officeart/2009/3/layout/RandomtoResultProcess"/>
    <dgm:cxn modelId="{AECD0D4E-3611-4D5F-AA31-65DCD9EBD803}" type="presParOf" srcId="{4D2F11A9-DB66-4D12-B3A7-5F68C6776F39}" destId="{C3F4AFF3-8892-4F08-AAFF-579E45921DDD}" srcOrd="11" destOrd="0" presId="urn:microsoft.com/office/officeart/2009/3/layout/RandomtoResultProcess"/>
    <dgm:cxn modelId="{455C2A97-6AFE-485F-86FA-7FD9683821CA}" type="presParOf" srcId="{4D2F11A9-DB66-4D12-B3A7-5F68C6776F39}" destId="{32593E8C-41A9-49DE-9BB4-35D2015960E1}" srcOrd="12" destOrd="0" presId="urn:microsoft.com/office/officeart/2009/3/layout/RandomtoResultProcess"/>
    <dgm:cxn modelId="{7DDDCF94-7509-4520-B4F0-4B8F26CA3FA2}" type="presParOf" srcId="{4D2F11A9-DB66-4D12-B3A7-5F68C6776F39}" destId="{326EF97B-F169-486B-95E5-2211D0B4529E}" srcOrd="13" destOrd="0" presId="urn:microsoft.com/office/officeart/2009/3/layout/RandomtoResultProcess"/>
    <dgm:cxn modelId="{596F4F50-C775-4ECB-B353-4CB006A5C730}" type="presParOf" srcId="{4D2F11A9-DB66-4D12-B3A7-5F68C6776F39}" destId="{4EDD06A4-8D09-490D-B861-718EAD689C89}" srcOrd="14" destOrd="0" presId="urn:microsoft.com/office/officeart/2009/3/layout/RandomtoResultProcess"/>
    <dgm:cxn modelId="{3E53C051-1FF6-4EE4-A341-C3A5251BF4D1}" type="presParOf" srcId="{4D2F11A9-DB66-4D12-B3A7-5F68C6776F39}" destId="{E26BD832-1AFC-4819-B206-5E37356867C7}" srcOrd="15" destOrd="0" presId="urn:microsoft.com/office/officeart/2009/3/layout/RandomtoResultProcess"/>
    <dgm:cxn modelId="{6147C777-3626-4C00-BFA4-9AF784EAA972}" type="presParOf" srcId="{4D2F11A9-DB66-4D12-B3A7-5F68C6776F39}" destId="{3F414FE4-BFA4-4127-8B62-DD13BDCB44C3}" srcOrd="16" destOrd="0" presId="urn:microsoft.com/office/officeart/2009/3/layout/RandomtoResultProcess"/>
    <dgm:cxn modelId="{98D17A2F-9C75-482A-9EBA-7769EA8C3BF6}" type="presParOf" srcId="{4D2F11A9-DB66-4D12-B3A7-5F68C6776F39}" destId="{10D29C19-5C81-441D-A5C5-00F159628BAC}" srcOrd="17" destOrd="0" presId="urn:microsoft.com/office/officeart/2009/3/layout/RandomtoResultProcess"/>
    <dgm:cxn modelId="{E131861D-115F-4AFC-8FD5-9486E37B1336}" type="presParOf" srcId="{4D2F11A9-DB66-4D12-B3A7-5F68C6776F39}" destId="{0B756C54-3232-4C29-8140-02DB99C1E218}" srcOrd="18" destOrd="0" presId="urn:microsoft.com/office/officeart/2009/3/layout/RandomtoResultProcess"/>
    <dgm:cxn modelId="{DFF7FCF4-C142-4008-97B5-B372DA20F019}" type="presParOf" srcId="{4D2F11A9-DB66-4D12-B3A7-5F68C6776F39}" destId="{52D39BD7-A5FB-469C-8D5D-4A6867F71FEC}" srcOrd="19" destOrd="0" presId="urn:microsoft.com/office/officeart/2009/3/layout/RandomtoResultProcess"/>
    <dgm:cxn modelId="{EAC83FA8-B909-4FD9-A322-FC523D0046BD}" type="presParOf" srcId="{D25EAB8A-E471-431A-BB03-A8EA65C71F5A}" destId="{2EF7C06D-7BDF-4F6D-987A-BFED9F0C23B3}" srcOrd="1" destOrd="0" presId="urn:microsoft.com/office/officeart/2009/3/layout/RandomtoResultProcess"/>
    <dgm:cxn modelId="{CD0646FD-770F-49C3-A76E-7F9A8A59629D}" type="presParOf" srcId="{2EF7C06D-7BDF-4F6D-987A-BFED9F0C23B3}" destId="{4C80AAFE-4327-4B15-9484-E90253AA2B5E}" srcOrd="0" destOrd="0" presId="urn:microsoft.com/office/officeart/2009/3/layout/RandomtoResultProcess"/>
    <dgm:cxn modelId="{60E29716-C19E-4E4B-A5A5-AFE5E0B98FA0}" type="presParOf" srcId="{2EF7C06D-7BDF-4F6D-987A-BFED9F0C23B3}" destId="{661721A3-5695-4561-A80D-F0BE92C53792}" srcOrd="1" destOrd="0" presId="urn:microsoft.com/office/officeart/2009/3/layout/RandomtoResultProcess"/>
    <dgm:cxn modelId="{E0FBA218-188C-4ECE-9871-6786B9232CE8}" type="presParOf" srcId="{D25EAB8A-E471-431A-BB03-A8EA65C71F5A}" destId="{3A158F44-D82E-4A13-BAB1-93EDACD32335}" srcOrd="2" destOrd="0" presId="urn:microsoft.com/office/officeart/2009/3/layout/RandomtoResultProcess"/>
    <dgm:cxn modelId="{3BB0A28C-1D6F-4DF9-90CF-3915488DB756}" type="presParOf" srcId="{3A158F44-D82E-4A13-BAB1-93EDACD32335}" destId="{12361BD7-F2CF-4D51-B235-A6EB096F4F62}" srcOrd="0" destOrd="0" presId="urn:microsoft.com/office/officeart/2009/3/layout/RandomtoResultProcess"/>
    <dgm:cxn modelId="{1FA9307F-F83B-48D5-80AA-A5F390A1AA14}" type="presParOf" srcId="{3A158F44-D82E-4A13-BAB1-93EDACD32335}" destId="{2312CCD1-E17B-4F31-AF36-45BF79E3BAC8}" srcOrd="1" destOrd="0" presId="urn:microsoft.com/office/officeart/2009/3/layout/RandomtoResultProcess"/>
    <dgm:cxn modelId="{6AB76D4C-2AF9-449A-A048-3DC2649F0BFE}" type="presParOf" srcId="{3A158F44-D82E-4A13-BAB1-93EDACD32335}" destId="{9ED9244E-D7F6-4EF5-87C3-8B10E094CE0E}" srcOrd="2" destOrd="0" presId="urn:microsoft.com/office/officeart/2009/3/layout/RandomtoResultProcess"/>
    <dgm:cxn modelId="{8BEA13F5-48AB-4A6D-A11B-CBA837A01BDB}" type="presParOf" srcId="{D25EAB8A-E471-431A-BB03-A8EA65C71F5A}" destId="{A5822460-2F03-4235-B0CB-085E0093D0B4}" srcOrd="3" destOrd="0" presId="urn:microsoft.com/office/officeart/2009/3/layout/RandomtoResultProcess"/>
    <dgm:cxn modelId="{A157EA82-5395-4E5D-B101-D041E0BF3B77}" type="presParOf" srcId="{A5822460-2F03-4235-B0CB-085E0093D0B4}" destId="{57483247-4E5F-4F3E-9614-7EF4A37DC3A6}" srcOrd="0" destOrd="0" presId="urn:microsoft.com/office/officeart/2009/3/layout/RandomtoResultProcess"/>
    <dgm:cxn modelId="{854B3CB4-D332-47B9-B907-E26AF42B6948}" type="presParOf" srcId="{A5822460-2F03-4235-B0CB-085E0093D0B4}" destId="{1F8E7584-75FE-4D0B-B126-923EEA7941D8}" srcOrd="1" destOrd="0" presId="urn:microsoft.com/office/officeart/2009/3/layout/RandomtoResultProcess"/>
    <dgm:cxn modelId="{7A7D5228-5028-490B-9D42-177F4C9A7C6F}" type="presParOf" srcId="{D25EAB8A-E471-431A-BB03-A8EA65C71F5A}" destId="{CB13C7E4-215B-4A9F-B689-4C4BE4566074}" srcOrd="4" destOrd="0" presId="urn:microsoft.com/office/officeart/2009/3/layout/RandomtoResultProcess"/>
    <dgm:cxn modelId="{90B79AB9-E8BF-4BFD-A18A-0633682D541C}" type="presParOf" srcId="{CB13C7E4-215B-4A9F-B689-4C4BE4566074}" destId="{34BAB698-C429-4104-BABA-1B89399A121E}" srcOrd="0" destOrd="0" presId="urn:microsoft.com/office/officeart/2009/3/layout/RandomtoResultProcess"/>
    <dgm:cxn modelId="{F65FBB13-9A76-4E40-AA57-C5971D9D21F7}" type="presParOf" srcId="{CB13C7E4-215B-4A9F-B689-4C4BE4566074}" destId="{982B57CA-5122-43D0-B4B7-F3C91A8E5A61}" srcOrd="1" destOrd="0" presId="urn:microsoft.com/office/officeart/2009/3/layout/RandomtoResultProcess"/>
    <dgm:cxn modelId="{44F0F21C-B117-44F0-A965-DA7E65891FFE}" type="presParOf" srcId="{CB13C7E4-215B-4A9F-B689-4C4BE4566074}" destId="{C97B32D0-6CD4-459D-8B0E-FB597EDA6E95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AF940C-875E-4A32-91F7-FED7A988C8C9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2DCE04-7CD4-48FA-B03C-C52D89907303}">
      <dgm:prSet phldrT="[Text]"/>
      <dgm:spPr/>
      <dgm:t>
        <a:bodyPr/>
        <a:lstStyle/>
        <a:p>
          <a:r>
            <a:rPr lang="en-US" dirty="0"/>
            <a:t>Risk handling</a:t>
          </a:r>
        </a:p>
      </dgm:t>
    </dgm:pt>
    <dgm:pt modelId="{38DD855B-E415-44A9-947C-777BB63A3137}" cxnId="{2C759E85-2F96-4249-974A-57092A13E115}" type="parTrans">
      <dgm:prSet/>
      <dgm:spPr/>
      <dgm:t>
        <a:bodyPr/>
        <a:lstStyle/>
        <a:p>
          <a:endParaRPr lang="en-US"/>
        </a:p>
      </dgm:t>
    </dgm:pt>
    <dgm:pt modelId="{86E42AED-6FF4-4522-8ED4-563D91BCF9BC}" cxnId="{2C759E85-2F96-4249-974A-57092A13E115}" type="sibTrans">
      <dgm:prSet/>
      <dgm:spPr/>
      <dgm:t>
        <a:bodyPr/>
        <a:lstStyle/>
        <a:p>
          <a:endParaRPr lang="en-US"/>
        </a:p>
      </dgm:t>
    </dgm:pt>
    <dgm:pt modelId="{A14DD682-6E2B-4AB5-8579-53DC3E010339}">
      <dgm:prSet phldrT="[Text]"/>
      <dgm:spPr/>
      <dgm:t>
        <a:bodyPr/>
        <a:lstStyle/>
        <a:p>
          <a:r>
            <a:rPr lang="en-US" dirty="0"/>
            <a:t>selector</a:t>
          </a:r>
        </a:p>
      </dgm:t>
    </dgm:pt>
    <dgm:pt modelId="{FE2F5C58-6811-470C-9C53-2972534FD910}" cxnId="{4A92B1B6-6D71-4EC3-801E-1B5781ECF2EA}" type="parTrans">
      <dgm:prSet/>
      <dgm:spPr/>
      <dgm:t>
        <a:bodyPr/>
        <a:lstStyle/>
        <a:p>
          <a:endParaRPr lang="en-US"/>
        </a:p>
      </dgm:t>
    </dgm:pt>
    <dgm:pt modelId="{1B136F0D-8DCD-4FFD-B5D1-94CC747EAA2C}" cxnId="{4A92B1B6-6D71-4EC3-801E-1B5781ECF2EA}" type="sibTrans">
      <dgm:prSet/>
      <dgm:spPr/>
      <dgm:t>
        <a:bodyPr/>
        <a:lstStyle/>
        <a:p>
          <a:endParaRPr lang="en-US"/>
        </a:p>
      </dgm:t>
    </dgm:pt>
    <dgm:pt modelId="{3C1A203A-BC76-4AA1-BCEB-DBA8EA936D04}">
      <dgm:prSet phldrT="[Text]"/>
      <dgm:spPr/>
      <dgm:t>
        <a:bodyPr/>
        <a:lstStyle/>
        <a:p>
          <a:r>
            <a:rPr lang="en-US" dirty="0"/>
            <a:t>Fix</a:t>
          </a:r>
        </a:p>
      </dgm:t>
    </dgm:pt>
    <dgm:pt modelId="{975928D2-A10A-475A-B06E-132863A62E31}" cxnId="{4C6A7545-355D-47C6-9D14-B3CEBA48C9A0}" type="parTrans">
      <dgm:prSet/>
      <dgm:spPr/>
      <dgm:t>
        <a:bodyPr/>
        <a:lstStyle/>
        <a:p>
          <a:endParaRPr lang="en-US"/>
        </a:p>
      </dgm:t>
    </dgm:pt>
    <dgm:pt modelId="{0C45BEAA-613E-4862-AEBA-FC091EEBCD64}" cxnId="{4C6A7545-355D-47C6-9D14-B3CEBA48C9A0}" type="sibTrans">
      <dgm:prSet/>
      <dgm:spPr/>
      <dgm:t>
        <a:bodyPr/>
        <a:lstStyle/>
        <a:p>
          <a:endParaRPr lang="en-US"/>
        </a:p>
      </dgm:t>
    </dgm:pt>
    <dgm:pt modelId="{5D9C1F5E-AB2E-4C78-8682-9AED2E59341D}">
      <dgm:prSet phldrT="[Text]"/>
      <dgm:spPr/>
      <dgm:t>
        <a:bodyPr/>
        <a:lstStyle/>
        <a:p>
          <a:r>
            <a:rPr lang="en-US" dirty="0"/>
            <a:t>Mitigate</a:t>
          </a:r>
        </a:p>
      </dgm:t>
    </dgm:pt>
    <dgm:pt modelId="{77776A01-2BA8-4825-8A34-15EFADD1630E}" cxnId="{C31896D2-4E73-4B77-9212-846444CB4418}" type="parTrans">
      <dgm:prSet/>
      <dgm:spPr/>
      <dgm:t>
        <a:bodyPr/>
        <a:lstStyle/>
        <a:p>
          <a:endParaRPr lang="en-US"/>
        </a:p>
      </dgm:t>
    </dgm:pt>
    <dgm:pt modelId="{52B30F44-8254-4785-80EB-FB9A544355DE}" cxnId="{C31896D2-4E73-4B77-9212-846444CB4418}" type="sibTrans">
      <dgm:prSet/>
      <dgm:spPr/>
      <dgm:t>
        <a:bodyPr/>
        <a:lstStyle/>
        <a:p>
          <a:endParaRPr lang="en-US"/>
        </a:p>
      </dgm:t>
    </dgm:pt>
    <dgm:pt modelId="{BA6EC6C5-404D-4A60-8CBE-9D6EFB7E723D}">
      <dgm:prSet phldrT="[Text]"/>
      <dgm:spPr/>
      <dgm:t>
        <a:bodyPr/>
        <a:lstStyle/>
        <a:p>
          <a:r>
            <a:rPr lang="en-US" dirty="0"/>
            <a:t>selector</a:t>
          </a:r>
        </a:p>
      </dgm:t>
    </dgm:pt>
    <dgm:pt modelId="{E4FC4578-D6AA-44A0-B1A2-6B1ACB9C6041}" cxnId="{CD859AA3-5456-4E86-BAE1-2CAD9C7A35F2}" type="parTrans">
      <dgm:prSet/>
      <dgm:spPr/>
      <dgm:t>
        <a:bodyPr/>
        <a:lstStyle/>
        <a:p>
          <a:endParaRPr lang="en-US"/>
        </a:p>
      </dgm:t>
    </dgm:pt>
    <dgm:pt modelId="{9EA9DE86-D19C-4461-97DC-1475C644A1AC}" cxnId="{CD859AA3-5456-4E86-BAE1-2CAD9C7A35F2}" type="sibTrans">
      <dgm:prSet/>
      <dgm:spPr/>
      <dgm:t>
        <a:bodyPr/>
        <a:lstStyle/>
        <a:p>
          <a:endParaRPr lang="en-US"/>
        </a:p>
      </dgm:t>
    </dgm:pt>
    <dgm:pt modelId="{5FB70388-971E-4A21-9B2C-802A8E214E25}">
      <dgm:prSet phldrT="[Text]"/>
      <dgm:spPr/>
      <dgm:t>
        <a:bodyPr/>
        <a:lstStyle/>
        <a:p>
          <a:r>
            <a:rPr lang="en-US" dirty="0"/>
            <a:t>Accept</a:t>
          </a:r>
        </a:p>
      </dgm:t>
    </dgm:pt>
    <dgm:pt modelId="{BF551120-E6E9-4556-9A42-2517E4E3520D}" cxnId="{B396C6E8-FD34-4095-BE84-0988E333BE16}" type="parTrans">
      <dgm:prSet/>
      <dgm:spPr/>
      <dgm:t>
        <a:bodyPr/>
        <a:lstStyle/>
        <a:p>
          <a:endParaRPr lang="en-US"/>
        </a:p>
      </dgm:t>
    </dgm:pt>
    <dgm:pt modelId="{3E73C3D3-D245-4855-A054-8476C50A44DC}" cxnId="{B396C6E8-FD34-4095-BE84-0988E333BE16}" type="sibTrans">
      <dgm:prSet/>
      <dgm:spPr/>
      <dgm:t>
        <a:bodyPr/>
        <a:lstStyle/>
        <a:p>
          <a:endParaRPr lang="en-US"/>
        </a:p>
      </dgm:t>
    </dgm:pt>
    <dgm:pt modelId="{571E9E9B-BA8A-45FC-BCF4-EB020573F615}">
      <dgm:prSet phldrT="[Text]"/>
      <dgm:spPr/>
      <dgm:t>
        <a:bodyPr/>
        <a:lstStyle/>
        <a:p>
          <a:r>
            <a:rPr lang="en-US" dirty="0"/>
            <a:t>Transfer</a:t>
          </a:r>
        </a:p>
      </dgm:t>
    </dgm:pt>
    <dgm:pt modelId="{7DC08011-5EB1-409F-B17F-AA0DA80A5F2B}" cxnId="{66B0CD37-B247-4C52-8860-7A8A61ECDC32}" type="parTrans">
      <dgm:prSet/>
      <dgm:spPr/>
      <dgm:t>
        <a:bodyPr/>
        <a:lstStyle/>
        <a:p>
          <a:endParaRPr lang="en-US"/>
        </a:p>
      </dgm:t>
    </dgm:pt>
    <dgm:pt modelId="{A1A0E2C7-8604-41E9-AE62-68E9F9E81A73}" cxnId="{66B0CD37-B247-4C52-8860-7A8A61ECDC32}" type="sibTrans">
      <dgm:prSet/>
      <dgm:spPr/>
      <dgm:t>
        <a:bodyPr/>
        <a:lstStyle/>
        <a:p>
          <a:endParaRPr lang="en-US"/>
        </a:p>
      </dgm:t>
    </dgm:pt>
    <dgm:pt modelId="{728A938E-BD61-4AFF-A76A-1A6BA73EF951}" type="pres">
      <dgm:prSet presAssocID="{E5AF940C-875E-4A32-91F7-FED7A988C8C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867FD80-27EE-4E16-96B8-2189FA65C80E}" type="pres">
      <dgm:prSet presAssocID="{2C2DCE04-7CD4-48FA-B03C-C52D89907303}" presName="hierRoot1" presStyleCnt="0"/>
      <dgm:spPr/>
    </dgm:pt>
    <dgm:pt modelId="{09C0CD55-84BC-4971-868B-4E224B1575F1}" type="pres">
      <dgm:prSet presAssocID="{2C2DCE04-7CD4-48FA-B03C-C52D89907303}" presName="composite" presStyleCnt="0"/>
      <dgm:spPr/>
    </dgm:pt>
    <dgm:pt modelId="{961361B5-E77C-4A20-855C-1F6CBC950F8B}" type="pres">
      <dgm:prSet presAssocID="{2C2DCE04-7CD4-48FA-B03C-C52D89907303}" presName="image" presStyleLbl="node0" presStyleIdx="0" presStyleCnt="1"/>
      <dgm:spPr/>
    </dgm:pt>
    <dgm:pt modelId="{EA93749D-CC83-482B-80F7-2CCB171489C0}" type="pres">
      <dgm:prSet presAssocID="{2C2DCE04-7CD4-48FA-B03C-C52D89907303}" presName="text" presStyleLbl="revTx" presStyleIdx="0" presStyleCnt="7">
        <dgm:presLayoutVars>
          <dgm:chPref val="3"/>
        </dgm:presLayoutVars>
      </dgm:prSet>
      <dgm:spPr/>
    </dgm:pt>
    <dgm:pt modelId="{2935D67F-FD65-407A-8EB9-DA34574B5992}" type="pres">
      <dgm:prSet presAssocID="{2C2DCE04-7CD4-48FA-B03C-C52D89907303}" presName="hierChild2" presStyleCnt="0"/>
      <dgm:spPr/>
    </dgm:pt>
    <dgm:pt modelId="{C4E94D32-686F-4144-ACF0-0398DC46946C}" type="pres">
      <dgm:prSet presAssocID="{FE2F5C58-6811-470C-9C53-2972534FD910}" presName="Name10" presStyleLbl="parChTrans1D2" presStyleIdx="0" presStyleCnt="2"/>
      <dgm:spPr/>
    </dgm:pt>
    <dgm:pt modelId="{2DAE799B-D7CB-4AF8-AC54-C343312015F0}" type="pres">
      <dgm:prSet presAssocID="{A14DD682-6E2B-4AB5-8579-53DC3E010339}" presName="hierRoot2" presStyleCnt="0"/>
      <dgm:spPr/>
    </dgm:pt>
    <dgm:pt modelId="{A31C35D9-7004-410F-B15B-50B3C281A2EB}" type="pres">
      <dgm:prSet presAssocID="{A14DD682-6E2B-4AB5-8579-53DC3E010339}" presName="composite2" presStyleCnt="0"/>
      <dgm:spPr/>
    </dgm:pt>
    <dgm:pt modelId="{823B5655-D4F4-497C-BEAD-0B45AA4BAE4F}" type="pres">
      <dgm:prSet presAssocID="{A14DD682-6E2B-4AB5-8579-53DC3E010339}" presName="image2" presStyleLbl="node2" presStyleIdx="0" presStyleCnt="2"/>
      <dgm:spPr/>
    </dgm:pt>
    <dgm:pt modelId="{337AB285-499D-456E-824F-B58A311DFC1A}" type="pres">
      <dgm:prSet presAssocID="{A14DD682-6E2B-4AB5-8579-53DC3E010339}" presName="text2" presStyleLbl="revTx" presStyleIdx="1" presStyleCnt="7">
        <dgm:presLayoutVars>
          <dgm:chPref val="3"/>
        </dgm:presLayoutVars>
      </dgm:prSet>
      <dgm:spPr/>
    </dgm:pt>
    <dgm:pt modelId="{B7677AC1-F17E-4070-B7DB-DE282546EC23}" type="pres">
      <dgm:prSet presAssocID="{A14DD682-6E2B-4AB5-8579-53DC3E010339}" presName="hierChild3" presStyleCnt="0"/>
      <dgm:spPr/>
    </dgm:pt>
    <dgm:pt modelId="{20C9E533-89A3-43FC-8BC6-FCA7A9E5B076}" type="pres">
      <dgm:prSet presAssocID="{975928D2-A10A-475A-B06E-132863A62E31}" presName="Name17" presStyleLbl="parChTrans1D3" presStyleIdx="0" presStyleCnt="4"/>
      <dgm:spPr/>
    </dgm:pt>
    <dgm:pt modelId="{FF1357A1-B9E1-40A0-ACDA-77696E1F3943}" type="pres">
      <dgm:prSet presAssocID="{3C1A203A-BC76-4AA1-BCEB-DBA8EA936D04}" presName="hierRoot3" presStyleCnt="0"/>
      <dgm:spPr/>
    </dgm:pt>
    <dgm:pt modelId="{F19F1C8F-A02B-4472-B1A4-77773E0920F6}" type="pres">
      <dgm:prSet presAssocID="{3C1A203A-BC76-4AA1-BCEB-DBA8EA936D04}" presName="composite3" presStyleCnt="0"/>
      <dgm:spPr/>
    </dgm:pt>
    <dgm:pt modelId="{4CA63D36-FDE6-4F37-A03F-DA8E121EF9F5}" type="pres">
      <dgm:prSet presAssocID="{3C1A203A-BC76-4AA1-BCEB-DBA8EA936D04}" presName="image3" presStyleLbl="node3" presStyleIdx="0" presStyleCnt="4"/>
      <dgm:spPr/>
    </dgm:pt>
    <dgm:pt modelId="{50839464-C734-41F1-9FEA-C74E2CC0A147}" type="pres">
      <dgm:prSet presAssocID="{3C1A203A-BC76-4AA1-BCEB-DBA8EA936D04}" presName="text3" presStyleLbl="revTx" presStyleIdx="2" presStyleCnt="7">
        <dgm:presLayoutVars>
          <dgm:chPref val="3"/>
        </dgm:presLayoutVars>
      </dgm:prSet>
      <dgm:spPr/>
    </dgm:pt>
    <dgm:pt modelId="{18E55A51-0CA2-46C9-8CFF-29C4074F904A}" type="pres">
      <dgm:prSet presAssocID="{3C1A203A-BC76-4AA1-BCEB-DBA8EA936D04}" presName="hierChild4" presStyleCnt="0"/>
      <dgm:spPr/>
    </dgm:pt>
    <dgm:pt modelId="{FF34BE02-4D99-4534-933C-0323F261B2E7}" type="pres">
      <dgm:prSet presAssocID="{77776A01-2BA8-4825-8A34-15EFADD1630E}" presName="Name17" presStyleLbl="parChTrans1D3" presStyleIdx="1" presStyleCnt="4"/>
      <dgm:spPr/>
    </dgm:pt>
    <dgm:pt modelId="{AA6D9FEA-F2BC-42C4-9EF7-47D7B32A91D2}" type="pres">
      <dgm:prSet presAssocID="{5D9C1F5E-AB2E-4C78-8682-9AED2E59341D}" presName="hierRoot3" presStyleCnt="0"/>
      <dgm:spPr/>
    </dgm:pt>
    <dgm:pt modelId="{FD0CD500-760D-412F-89B5-25711A95A476}" type="pres">
      <dgm:prSet presAssocID="{5D9C1F5E-AB2E-4C78-8682-9AED2E59341D}" presName="composite3" presStyleCnt="0"/>
      <dgm:spPr/>
    </dgm:pt>
    <dgm:pt modelId="{9A6A7F13-94EC-43E2-8EF0-571EA0B43672}" type="pres">
      <dgm:prSet presAssocID="{5D9C1F5E-AB2E-4C78-8682-9AED2E59341D}" presName="image3" presStyleLbl="node3" presStyleIdx="1" presStyleCnt="4"/>
      <dgm:spPr/>
    </dgm:pt>
    <dgm:pt modelId="{888C6754-7234-4CEA-8329-E50AD6224751}" type="pres">
      <dgm:prSet presAssocID="{5D9C1F5E-AB2E-4C78-8682-9AED2E59341D}" presName="text3" presStyleLbl="revTx" presStyleIdx="3" presStyleCnt="7">
        <dgm:presLayoutVars>
          <dgm:chPref val="3"/>
        </dgm:presLayoutVars>
      </dgm:prSet>
      <dgm:spPr/>
    </dgm:pt>
    <dgm:pt modelId="{843D501C-D87F-4AAE-A9EA-1DA0370C11FE}" type="pres">
      <dgm:prSet presAssocID="{5D9C1F5E-AB2E-4C78-8682-9AED2E59341D}" presName="hierChild4" presStyleCnt="0"/>
      <dgm:spPr/>
    </dgm:pt>
    <dgm:pt modelId="{56C1FC45-C5A5-4E99-92BF-ECFF1308A6FC}" type="pres">
      <dgm:prSet presAssocID="{E4FC4578-D6AA-44A0-B1A2-6B1ACB9C6041}" presName="Name10" presStyleLbl="parChTrans1D2" presStyleIdx="1" presStyleCnt="2"/>
      <dgm:spPr/>
    </dgm:pt>
    <dgm:pt modelId="{72B67A02-A674-40CA-819E-E690243017BF}" type="pres">
      <dgm:prSet presAssocID="{BA6EC6C5-404D-4A60-8CBE-9D6EFB7E723D}" presName="hierRoot2" presStyleCnt="0"/>
      <dgm:spPr/>
    </dgm:pt>
    <dgm:pt modelId="{D5871F82-5360-4E51-B7D2-BD1049F79543}" type="pres">
      <dgm:prSet presAssocID="{BA6EC6C5-404D-4A60-8CBE-9D6EFB7E723D}" presName="composite2" presStyleCnt="0"/>
      <dgm:spPr/>
    </dgm:pt>
    <dgm:pt modelId="{0A33856B-C3AD-4B3C-AA71-705965ED2662}" type="pres">
      <dgm:prSet presAssocID="{BA6EC6C5-404D-4A60-8CBE-9D6EFB7E723D}" presName="image2" presStyleLbl="node2" presStyleIdx="1" presStyleCnt="2"/>
      <dgm:spPr/>
    </dgm:pt>
    <dgm:pt modelId="{02CF4427-C7E5-456F-B9FA-F96197328340}" type="pres">
      <dgm:prSet presAssocID="{BA6EC6C5-404D-4A60-8CBE-9D6EFB7E723D}" presName="text2" presStyleLbl="revTx" presStyleIdx="4" presStyleCnt="7">
        <dgm:presLayoutVars>
          <dgm:chPref val="3"/>
        </dgm:presLayoutVars>
      </dgm:prSet>
      <dgm:spPr/>
    </dgm:pt>
    <dgm:pt modelId="{1C15D6E7-6167-4F14-BB6D-902D2BAE5954}" type="pres">
      <dgm:prSet presAssocID="{BA6EC6C5-404D-4A60-8CBE-9D6EFB7E723D}" presName="hierChild3" presStyleCnt="0"/>
      <dgm:spPr/>
    </dgm:pt>
    <dgm:pt modelId="{5152277A-2580-4174-BBDA-601D10928C3E}" type="pres">
      <dgm:prSet presAssocID="{BF551120-E6E9-4556-9A42-2517E4E3520D}" presName="Name17" presStyleLbl="parChTrans1D3" presStyleIdx="2" presStyleCnt="4"/>
      <dgm:spPr/>
    </dgm:pt>
    <dgm:pt modelId="{9FE3DEB5-E1BD-4043-BFEF-8B34EE2F71A4}" type="pres">
      <dgm:prSet presAssocID="{5FB70388-971E-4A21-9B2C-802A8E214E25}" presName="hierRoot3" presStyleCnt="0"/>
      <dgm:spPr/>
    </dgm:pt>
    <dgm:pt modelId="{E6D89440-CF8B-4D4C-B21D-BC0EF3B5AF58}" type="pres">
      <dgm:prSet presAssocID="{5FB70388-971E-4A21-9B2C-802A8E214E25}" presName="composite3" presStyleCnt="0"/>
      <dgm:spPr/>
    </dgm:pt>
    <dgm:pt modelId="{8857C8A1-D5D0-4407-94EB-8F57DC8B19E9}" type="pres">
      <dgm:prSet presAssocID="{5FB70388-971E-4A21-9B2C-802A8E214E25}" presName="image3" presStyleLbl="node3" presStyleIdx="2" presStyleCnt="4"/>
      <dgm:spPr/>
    </dgm:pt>
    <dgm:pt modelId="{CCB23B32-F901-434A-812D-610A45802590}" type="pres">
      <dgm:prSet presAssocID="{5FB70388-971E-4A21-9B2C-802A8E214E25}" presName="text3" presStyleLbl="revTx" presStyleIdx="5" presStyleCnt="7">
        <dgm:presLayoutVars>
          <dgm:chPref val="3"/>
        </dgm:presLayoutVars>
      </dgm:prSet>
      <dgm:spPr/>
    </dgm:pt>
    <dgm:pt modelId="{47BCA0CF-8B74-4CFB-B327-C73DA2151B7F}" type="pres">
      <dgm:prSet presAssocID="{5FB70388-971E-4A21-9B2C-802A8E214E25}" presName="hierChild4" presStyleCnt="0"/>
      <dgm:spPr/>
    </dgm:pt>
    <dgm:pt modelId="{6BF3578A-49E1-47CF-B02B-1097A6AF2548}" type="pres">
      <dgm:prSet presAssocID="{7DC08011-5EB1-409F-B17F-AA0DA80A5F2B}" presName="Name17" presStyleLbl="parChTrans1D3" presStyleIdx="3" presStyleCnt="4"/>
      <dgm:spPr/>
    </dgm:pt>
    <dgm:pt modelId="{52E51B45-28EC-4108-98BF-1058E40CB552}" type="pres">
      <dgm:prSet presAssocID="{571E9E9B-BA8A-45FC-BCF4-EB020573F615}" presName="hierRoot3" presStyleCnt="0"/>
      <dgm:spPr/>
    </dgm:pt>
    <dgm:pt modelId="{50E69149-C8F2-4F62-A2E6-6EDFC3F04058}" type="pres">
      <dgm:prSet presAssocID="{571E9E9B-BA8A-45FC-BCF4-EB020573F615}" presName="composite3" presStyleCnt="0"/>
      <dgm:spPr/>
    </dgm:pt>
    <dgm:pt modelId="{354E7407-0828-4F0B-869F-F78DE499D52D}" type="pres">
      <dgm:prSet presAssocID="{571E9E9B-BA8A-45FC-BCF4-EB020573F615}" presName="image3" presStyleLbl="node3" presStyleIdx="3" presStyleCnt="4"/>
      <dgm:spPr/>
    </dgm:pt>
    <dgm:pt modelId="{CC3E2B90-7A4F-487E-A9BB-478A0E63BDEA}" type="pres">
      <dgm:prSet presAssocID="{571E9E9B-BA8A-45FC-BCF4-EB020573F615}" presName="text3" presStyleLbl="revTx" presStyleIdx="6" presStyleCnt="7">
        <dgm:presLayoutVars>
          <dgm:chPref val="3"/>
        </dgm:presLayoutVars>
      </dgm:prSet>
      <dgm:spPr/>
    </dgm:pt>
    <dgm:pt modelId="{88B22F34-A9B6-4391-BE4C-E4AE9BE59506}" type="pres">
      <dgm:prSet presAssocID="{571E9E9B-BA8A-45FC-BCF4-EB020573F615}" presName="hierChild4" presStyleCnt="0"/>
      <dgm:spPr/>
    </dgm:pt>
  </dgm:ptLst>
  <dgm:cxnLst>
    <dgm:cxn modelId="{43F5D910-AB5B-422E-B23E-E2B99511685A}" type="presOf" srcId="{FE2F5C58-6811-470C-9C53-2972534FD910}" destId="{C4E94D32-686F-4144-ACF0-0398DC46946C}" srcOrd="0" destOrd="0" presId="urn:microsoft.com/office/officeart/2009/layout/CirclePictureHierarchy"/>
    <dgm:cxn modelId="{E8BFE616-8EA5-400E-8A92-28232D2AC228}" type="presOf" srcId="{7DC08011-5EB1-409F-B17F-AA0DA80A5F2B}" destId="{6BF3578A-49E1-47CF-B02B-1097A6AF2548}" srcOrd="0" destOrd="0" presId="urn:microsoft.com/office/officeart/2009/layout/CirclePictureHierarchy"/>
    <dgm:cxn modelId="{C8E60E1D-BABA-4BE1-906C-5582427918ED}" type="presOf" srcId="{5FB70388-971E-4A21-9B2C-802A8E214E25}" destId="{CCB23B32-F901-434A-812D-610A45802590}" srcOrd="0" destOrd="0" presId="urn:microsoft.com/office/officeart/2009/layout/CirclePictureHierarchy"/>
    <dgm:cxn modelId="{CAF6F12A-D60E-4689-8279-1787D9A81174}" type="presOf" srcId="{5D9C1F5E-AB2E-4C78-8682-9AED2E59341D}" destId="{888C6754-7234-4CEA-8329-E50AD6224751}" srcOrd="0" destOrd="0" presId="urn:microsoft.com/office/officeart/2009/layout/CirclePictureHierarchy"/>
    <dgm:cxn modelId="{4DC96C2E-B960-48B1-8AFE-DBD463B9C3D5}" type="presOf" srcId="{E5AF940C-875E-4A32-91F7-FED7A988C8C9}" destId="{728A938E-BD61-4AFF-A76A-1A6BA73EF951}" srcOrd="0" destOrd="0" presId="urn:microsoft.com/office/officeart/2009/layout/CirclePictureHierarchy"/>
    <dgm:cxn modelId="{66B0CD37-B247-4C52-8860-7A8A61ECDC32}" srcId="{BA6EC6C5-404D-4A60-8CBE-9D6EFB7E723D}" destId="{571E9E9B-BA8A-45FC-BCF4-EB020573F615}" srcOrd="1" destOrd="0" parTransId="{7DC08011-5EB1-409F-B17F-AA0DA80A5F2B}" sibTransId="{A1A0E2C7-8604-41E9-AE62-68E9F9E81A73}"/>
    <dgm:cxn modelId="{B2F11F38-F597-47B9-8AE8-543ED16F26E1}" type="presOf" srcId="{BF551120-E6E9-4556-9A42-2517E4E3520D}" destId="{5152277A-2580-4174-BBDA-601D10928C3E}" srcOrd="0" destOrd="0" presId="urn:microsoft.com/office/officeart/2009/layout/CirclePictureHierarchy"/>
    <dgm:cxn modelId="{8311163F-8883-4250-96ED-0E01264515EE}" type="presOf" srcId="{BA6EC6C5-404D-4A60-8CBE-9D6EFB7E723D}" destId="{02CF4427-C7E5-456F-B9FA-F96197328340}" srcOrd="0" destOrd="0" presId="urn:microsoft.com/office/officeart/2009/layout/CirclePictureHierarchy"/>
    <dgm:cxn modelId="{4C6A7545-355D-47C6-9D14-B3CEBA48C9A0}" srcId="{A14DD682-6E2B-4AB5-8579-53DC3E010339}" destId="{3C1A203A-BC76-4AA1-BCEB-DBA8EA936D04}" srcOrd="0" destOrd="0" parTransId="{975928D2-A10A-475A-B06E-132863A62E31}" sibTransId="{0C45BEAA-613E-4862-AEBA-FC091EEBCD64}"/>
    <dgm:cxn modelId="{2C759E85-2F96-4249-974A-57092A13E115}" srcId="{E5AF940C-875E-4A32-91F7-FED7A988C8C9}" destId="{2C2DCE04-7CD4-48FA-B03C-C52D89907303}" srcOrd="0" destOrd="0" parTransId="{38DD855B-E415-44A9-947C-777BB63A3137}" sibTransId="{86E42AED-6FF4-4522-8ED4-563D91BCF9BC}"/>
    <dgm:cxn modelId="{E29BFD8A-87EE-458B-B3C8-D2B9896B89B7}" type="presOf" srcId="{77776A01-2BA8-4825-8A34-15EFADD1630E}" destId="{FF34BE02-4D99-4534-933C-0323F261B2E7}" srcOrd="0" destOrd="0" presId="urn:microsoft.com/office/officeart/2009/layout/CirclePictureHierarchy"/>
    <dgm:cxn modelId="{349BB49B-9AC9-469F-8534-27264EB7A825}" type="presOf" srcId="{3C1A203A-BC76-4AA1-BCEB-DBA8EA936D04}" destId="{50839464-C734-41F1-9FEA-C74E2CC0A147}" srcOrd="0" destOrd="0" presId="urn:microsoft.com/office/officeart/2009/layout/CirclePictureHierarchy"/>
    <dgm:cxn modelId="{CD859AA3-5456-4E86-BAE1-2CAD9C7A35F2}" srcId="{2C2DCE04-7CD4-48FA-B03C-C52D89907303}" destId="{BA6EC6C5-404D-4A60-8CBE-9D6EFB7E723D}" srcOrd="1" destOrd="0" parTransId="{E4FC4578-D6AA-44A0-B1A2-6B1ACB9C6041}" sibTransId="{9EA9DE86-D19C-4461-97DC-1475C644A1AC}"/>
    <dgm:cxn modelId="{F04DC2AC-3D7F-48EE-A91C-717F3CFCACE3}" type="presOf" srcId="{A14DD682-6E2B-4AB5-8579-53DC3E010339}" destId="{337AB285-499D-456E-824F-B58A311DFC1A}" srcOrd="0" destOrd="0" presId="urn:microsoft.com/office/officeart/2009/layout/CirclePictureHierarchy"/>
    <dgm:cxn modelId="{4A92B1B6-6D71-4EC3-801E-1B5781ECF2EA}" srcId="{2C2DCE04-7CD4-48FA-B03C-C52D89907303}" destId="{A14DD682-6E2B-4AB5-8579-53DC3E010339}" srcOrd="0" destOrd="0" parTransId="{FE2F5C58-6811-470C-9C53-2972534FD910}" sibTransId="{1B136F0D-8DCD-4FFD-B5D1-94CC747EAA2C}"/>
    <dgm:cxn modelId="{389196C6-686D-4637-9B67-2787D097B1E8}" type="presOf" srcId="{571E9E9B-BA8A-45FC-BCF4-EB020573F615}" destId="{CC3E2B90-7A4F-487E-A9BB-478A0E63BDEA}" srcOrd="0" destOrd="0" presId="urn:microsoft.com/office/officeart/2009/layout/CirclePictureHierarchy"/>
    <dgm:cxn modelId="{E3FF64D2-470D-40D0-A720-B0578895C4BB}" type="presOf" srcId="{2C2DCE04-7CD4-48FA-B03C-C52D89907303}" destId="{EA93749D-CC83-482B-80F7-2CCB171489C0}" srcOrd="0" destOrd="0" presId="urn:microsoft.com/office/officeart/2009/layout/CirclePictureHierarchy"/>
    <dgm:cxn modelId="{C31896D2-4E73-4B77-9212-846444CB4418}" srcId="{A14DD682-6E2B-4AB5-8579-53DC3E010339}" destId="{5D9C1F5E-AB2E-4C78-8682-9AED2E59341D}" srcOrd="1" destOrd="0" parTransId="{77776A01-2BA8-4825-8A34-15EFADD1630E}" sibTransId="{52B30F44-8254-4785-80EB-FB9A544355DE}"/>
    <dgm:cxn modelId="{1DEDA2D6-AD64-42C0-8B2A-A980F826B6BC}" type="presOf" srcId="{975928D2-A10A-475A-B06E-132863A62E31}" destId="{20C9E533-89A3-43FC-8BC6-FCA7A9E5B076}" srcOrd="0" destOrd="0" presId="urn:microsoft.com/office/officeart/2009/layout/CirclePictureHierarchy"/>
    <dgm:cxn modelId="{B396C6E8-FD34-4095-BE84-0988E333BE16}" srcId="{BA6EC6C5-404D-4A60-8CBE-9D6EFB7E723D}" destId="{5FB70388-971E-4A21-9B2C-802A8E214E25}" srcOrd="0" destOrd="0" parTransId="{BF551120-E6E9-4556-9A42-2517E4E3520D}" sibTransId="{3E73C3D3-D245-4855-A054-8476C50A44DC}"/>
    <dgm:cxn modelId="{556B1CFE-FB5D-43BE-9F26-988EF35D9690}" type="presOf" srcId="{E4FC4578-D6AA-44A0-B1A2-6B1ACB9C6041}" destId="{56C1FC45-C5A5-4E99-92BF-ECFF1308A6FC}" srcOrd="0" destOrd="0" presId="urn:microsoft.com/office/officeart/2009/layout/CirclePictureHierarchy"/>
    <dgm:cxn modelId="{FC50BABE-E16B-4A3D-9A49-FD8F87A564AD}" type="presParOf" srcId="{728A938E-BD61-4AFF-A76A-1A6BA73EF951}" destId="{B867FD80-27EE-4E16-96B8-2189FA65C80E}" srcOrd="0" destOrd="0" presId="urn:microsoft.com/office/officeart/2009/layout/CirclePictureHierarchy"/>
    <dgm:cxn modelId="{7B1E4E03-4770-4350-85FA-3F69A8F91652}" type="presParOf" srcId="{B867FD80-27EE-4E16-96B8-2189FA65C80E}" destId="{09C0CD55-84BC-4971-868B-4E224B1575F1}" srcOrd="0" destOrd="0" presId="urn:microsoft.com/office/officeart/2009/layout/CirclePictureHierarchy"/>
    <dgm:cxn modelId="{449B8188-757B-4233-83D9-CFD949D4B112}" type="presParOf" srcId="{09C0CD55-84BC-4971-868B-4E224B1575F1}" destId="{961361B5-E77C-4A20-855C-1F6CBC950F8B}" srcOrd="0" destOrd="0" presId="urn:microsoft.com/office/officeart/2009/layout/CirclePictureHierarchy"/>
    <dgm:cxn modelId="{0974CF35-DE08-4D4F-8082-B1D47A3AE722}" type="presParOf" srcId="{09C0CD55-84BC-4971-868B-4E224B1575F1}" destId="{EA93749D-CC83-482B-80F7-2CCB171489C0}" srcOrd="1" destOrd="0" presId="urn:microsoft.com/office/officeart/2009/layout/CirclePictureHierarchy"/>
    <dgm:cxn modelId="{E1E1F61C-0BB9-4280-80A5-35111167ECC7}" type="presParOf" srcId="{B867FD80-27EE-4E16-96B8-2189FA65C80E}" destId="{2935D67F-FD65-407A-8EB9-DA34574B5992}" srcOrd="1" destOrd="0" presId="urn:microsoft.com/office/officeart/2009/layout/CirclePictureHierarchy"/>
    <dgm:cxn modelId="{44E34E44-C565-4B6E-B73A-30A576FA8B44}" type="presParOf" srcId="{2935D67F-FD65-407A-8EB9-DA34574B5992}" destId="{C4E94D32-686F-4144-ACF0-0398DC46946C}" srcOrd="0" destOrd="0" presId="urn:microsoft.com/office/officeart/2009/layout/CirclePictureHierarchy"/>
    <dgm:cxn modelId="{E9B0BC25-4770-4548-B364-962FDEE1803C}" type="presParOf" srcId="{2935D67F-FD65-407A-8EB9-DA34574B5992}" destId="{2DAE799B-D7CB-4AF8-AC54-C343312015F0}" srcOrd="1" destOrd="0" presId="urn:microsoft.com/office/officeart/2009/layout/CirclePictureHierarchy"/>
    <dgm:cxn modelId="{0CFFAEED-151E-4952-8866-A645AE5A1226}" type="presParOf" srcId="{2DAE799B-D7CB-4AF8-AC54-C343312015F0}" destId="{A31C35D9-7004-410F-B15B-50B3C281A2EB}" srcOrd="0" destOrd="0" presId="urn:microsoft.com/office/officeart/2009/layout/CirclePictureHierarchy"/>
    <dgm:cxn modelId="{945B7DAC-BF33-41C2-8B0D-0FC7B3B5A706}" type="presParOf" srcId="{A31C35D9-7004-410F-B15B-50B3C281A2EB}" destId="{823B5655-D4F4-497C-BEAD-0B45AA4BAE4F}" srcOrd="0" destOrd="0" presId="urn:microsoft.com/office/officeart/2009/layout/CirclePictureHierarchy"/>
    <dgm:cxn modelId="{D7A23DDF-FFDD-43CE-B3A7-841F91E74262}" type="presParOf" srcId="{A31C35D9-7004-410F-B15B-50B3C281A2EB}" destId="{337AB285-499D-456E-824F-B58A311DFC1A}" srcOrd="1" destOrd="0" presId="urn:microsoft.com/office/officeart/2009/layout/CirclePictureHierarchy"/>
    <dgm:cxn modelId="{7413BC5A-0E9C-4054-984A-BD989DCD0639}" type="presParOf" srcId="{2DAE799B-D7CB-4AF8-AC54-C343312015F0}" destId="{B7677AC1-F17E-4070-B7DB-DE282546EC23}" srcOrd="1" destOrd="0" presId="urn:microsoft.com/office/officeart/2009/layout/CirclePictureHierarchy"/>
    <dgm:cxn modelId="{035399ED-4FB0-4BF6-A90A-D240BEA3DA56}" type="presParOf" srcId="{B7677AC1-F17E-4070-B7DB-DE282546EC23}" destId="{20C9E533-89A3-43FC-8BC6-FCA7A9E5B076}" srcOrd="0" destOrd="0" presId="urn:microsoft.com/office/officeart/2009/layout/CirclePictureHierarchy"/>
    <dgm:cxn modelId="{F3B1217B-37CD-4451-A995-672D0131DBB0}" type="presParOf" srcId="{B7677AC1-F17E-4070-B7DB-DE282546EC23}" destId="{FF1357A1-B9E1-40A0-ACDA-77696E1F3943}" srcOrd="1" destOrd="0" presId="urn:microsoft.com/office/officeart/2009/layout/CirclePictureHierarchy"/>
    <dgm:cxn modelId="{73F87A1D-995B-4BDA-9646-5F98E2427787}" type="presParOf" srcId="{FF1357A1-B9E1-40A0-ACDA-77696E1F3943}" destId="{F19F1C8F-A02B-4472-B1A4-77773E0920F6}" srcOrd="0" destOrd="0" presId="urn:microsoft.com/office/officeart/2009/layout/CirclePictureHierarchy"/>
    <dgm:cxn modelId="{CBF2DFBA-1306-4E52-81C5-0846EED261D6}" type="presParOf" srcId="{F19F1C8F-A02B-4472-B1A4-77773E0920F6}" destId="{4CA63D36-FDE6-4F37-A03F-DA8E121EF9F5}" srcOrd="0" destOrd="0" presId="urn:microsoft.com/office/officeart/2009/layout/CirclePictureHierarchy"/>
    <dgm:cxn modelId="{B3F3042C-0F3E-4969-9E35-C0A3B0DE842B}" type="presParOf" srcId="{F19F1C8F-A02B-4472-B1A4-77773E0920F6}" destId="{50839464-C734-41F1-9FEA-C74E2CC0A147}" srcOrd="1" destOrd="0" presId="urn:microsoft.com/office/officeart/2009/layout/CirclePictureHierarchy"/>
    <dgm:cxn modelId="{89C90BEE-FBDA-4010-A9E4-BFACBF3333BA}" type="presParOf" srcId="{FF1357A1-B9E1-40A0-ACDA-77696E1F3943}" destId="{18E55A51-0CA2-46C9-8CFF-29C4074F904A}" srcOrd="1" destOrd="0" presId="urn:microsoft.com/office/officeart/2009/layout/CirclePictureHierarchy"/>
    <dgm:cxn modelId="{C50FCA16-8CCE-4780-9E18-F0CC06CBB93E}" type="presParOf" srcId="{B7677AC1-F17E-4070-B7DB-DE282546EC23}" destId="{FF34BE02-4D99-4534-933C-0323F261B2E7}" srcOrd="2" destOrd="0" presId="urn:microsoft.com/office/officeart/2009/layout/CirclePictureHierarchy"/>
    <dgm:cxn modelId="{B005A647-3CE7-47F5-8FBA-7469FE4F106C}" type="presParOf" srcId="{B7677AC1-F17E-4070-B7DB-DE282546EC23}" destId="{AA6D9FEA-F2BC-42C4-9EF7-47D7B32A91D2}" srcOrd="3" destOrd="0" presId="urn:microsoft.com/office/officeart/2009/layout/CirclePictureHierarchy"/>
    <dgm:cxn modelId="{F47FA895-4F72-4118-AE0C-0B4B62B14BA0}" type="presParOf" srcId="{AA6D9FEA-F2BC-42C4-9EF7-47D7B32A91D2}" destId="{FD0CD500-760D-412F-89B5-25711A95A476}" srcOrd="0" destOrd="0" presId="urn:microsoft.com/office/officeart/2009/layout/CirclePictureHierarchy"/>
    <dgm:cxn modelId="{2BECCC14-D835-4459-87CC-9D862E0C8A6C}" type="presParOf" srcId="{FD0CD500-760D-412F-89B5-25711A95A476}" destId="{9A6A7F13-94EC-43E2-8EF0-571EA0B43672}" srcOrd="0" destOrd="0" presId="urn:microsoft.com/office/officeart/2009/layout/CirclePictureHierarchy"/>
    <dgm:cxn modelId="{33F7DBCB-211C-49E8-96F2-F079EBD9FF0E}" type="presParOf" srcId="{FD0CD500-760D-412F-89B5-25711A95A476}" destId="{888C6754-7234-4CEA-8329-E50AD6224751}" srcOrd="1" destOrd="0" presId="urn:microsoft.com/office/officeart/2009/layout/CirclePictureHierarchy"/>
    <dgm:cxn modelId="{3ACBA8E1-4F22-44EE-9609-CB9015280060}" type="presParOf" srcId="{AA6D9FEA-F2BC-42C4-9EF7-47D7B32A91D2}" destId="{843D501C-D87F-4AAE-A9EA-1DA0370C11FE}" srcOrd="1" destOrd="0" presId="urn:microsoft.com/office/officeart/2009/layout/CirclePictureHierarchy"/>
    <dgm:cxn modelId="{15E75085-C730-48D5-844D-FDDB69974CAD}" type="presParOf" srcId="{2935D67F-FD65-407A-8EB9-DA34574B5992}" destId="{56C1FC45-C5A5-4E99-92BF-ECFF1308A6FC}" srcOrd="2" destOrd="0" presId="urn:microsoft.com/office/officeart/2009/layout/CirclePictureHierarchy"/>
    <dgm:cxn modelId="{954D2F64-7A24-41AA-924B-84906FADCC03}" type="presParOf" srcId="{2935D67F-FD65-407A-8EB9-DA34574B5992}" destId="{72B67A02-A674-40CA-819E-E690243017BF}" srcOrd="3" destOrd="0" presId="urn:microsoft.com/office/officeart/2009/layout/CirclePictureHierarchy"/>
    <dgm:cxn modelId="{359599E4-326A-42C2-A3D5-2C178C764EC0}" type="presParOf" srcId="{72B67A02-A674-40CA-819E-E690243017BF}" destId="{D5871F82-5360-4E51-B7D2-BD1049F79543}" srcOrd="0" destOrd="0" presId="urn:microsoft.com/office/officeart/2009/layout/CirclePictureHierarchy"/>
    <dgm:cxn modelId="{5FAAA3B4-09DF-4251-8099-592F8662D827}" type="presParOf" srcId="{D5871F82-5360-4E51-B7D2-BD1049F79543}" destId="{0A33856B-C3AD-4B3C-AA71-705965ED2662}" srcOrd="0" destOrd="0" presId="urn:microsoft.com/office/officeart/2009/layout/CirclePictureHierarchy"/>
    <dgm:cxn modelId="{66F054CD-C771-4A20-858F-B951C31C7932}" type="presParOf" srcId="{D5871F82-5360-4E51-B7D2-BD1049F79543}" destId="{02CF4427-C7E5-456F-B9FA-F96197328340}" srcOrd="1" destOrd="0" presId="urn:microsoft.com/office/officeart/2009/layout/CirclePictureHierarchy"/>
    <dgm:cxn modelId="{0E4DF91C-C33C-41C4-977B-8E0A310FAA0F}" type="presParOf" srcId="{72B67A02-A674-40CA-819E-E690243017BF}" destId="{1C15D6E7-6167-4F14-BB6D-902D2BAE5954}" srcOrd="1" destOrd="0" presId="urn:microsoft.com/office/officeart/2009/layout/CirclePictureHierarchy"/>
    <dgm:cxn modelId="{27BFD5D3-496B-4233-A569-1329D1E3B9BB}" type="presParOf" srcId="{1C15D6E7-6167-4F14-BB6D-902D2BAE5954}" destId="{5152277A-2580-4174-BBDA-601D10928C3E}" srcOrd="0" destOrd="0" presId="urn:microsoft.com/office/officeart/2009/layout/CirclePictureHierarchy"/>
    <dgm:cxn modelId="{6617562F-4B31-4893-B35B-183323DA0D7F}" type="presParOf" srcId="{1C15D6E7-6167-4F14-BB6D-902D2BAE5954}" destId="{9FE3DEB5-E1BD-4043-BFEF-8B34EE2F71A4}" srcOrd="1" destOrd="0" presId="urn:microsoft.com/office/officeart/2009/layout/CirclePictureHierarchy"/>
    <dgm:cxn modelId="{2365C15E-AAF7-48F6-89E0-C921C7FDAED3}" type="presParOf" srcId="{9FE3DEB5-E1BD-4043-BFEF-8B34EE2F71A4}" destId="{E6D89440-CF8B-4D4C-B21D-BC0EF3B5AF58}" srcOrd="0" destOrd="0" presId="urn:microsoft.com/office/officeart/2009/layout/CirclePictureHierarchy"/>
    <dgm:cxn modelId="{EF524CCB-2C3E-4D16-9073-9F118D17ABD5}" type="presParOf" srcId="{E6D89440-CF8B-4D4C-B21D-BC0EF3B5AF58}" destId="{8857C8A1-D5D0-4407-94EB-8F57DC8B19E9}" srcOrd="0" destOrd="0" presId="urn:microsoft.com/office/officeart/2009/layout/CirclePictureHierarchy"/>
    <dgm:cxn modelId="{50804E28-50A8-418B-9BE5-662B07C16294}" type="presParOf" srcId="{E6D89440-CF8B-4D4C-B21D-BC0EF3B5AF58}" destId="{CCB23B32-F901-434A-812D-610A45802590}" srcOrd="1" destOrd="0" presId="urn:microsoft.com/office/officeart/2009/layout/CirclePictureHierarchy"/>
    <dgm:cxn modelId="{D65C7B54-AEF6-4902-96A6-79F6896E1179}" type="presParOf" srcId="{9FE3DEB5-E1BD-4043-BFEF-8B34EE2F71A4}" destId="{47BCA0CF-8B74-4CFB-B327-C73DA2151B7F}" srcOrd="1" destOrd="0" presId="urn:microsoft.com/office/officeart/2009/layout/CirclePictureHierarchy"/>
    <dgm:cxn modelId="{8CAE35AA-C539-4F2D-8AFE-16BE22AA4B2D}" type="presParOf" srcId="{1C15D6E7-6167-4F14-BB6D-902D2BAE5954}" destId="{6BF3578A-49E1-47CF-B02B-1097A6AF2548}" srcOrd="2" destOrd="0" presId="urn:microsoft.com/office/officeart/2009/layout/CirclePictureHierarchy"/>
    <dgm:cxn modelId="{99722738-7386-4F12-97C8-4A794207F2F3}" type="presParOf" srcId="{1C15D6E7-6167-4F14-BB6D-902D2BAE5954}" destId="{52E51B45-28EC-4108-98BF-1058E40CB552}" srcOrd="3" destOrd="0" presId="urn:microsoft.com/office/officeart/2009/layout/CirclePictureHierarchy"/>
    <dgm:cxn modelId="{129AA001-7954-45C3-B191-3B6F9701F10F}" type="presParOf" srcId="{52E51B45-28EC-4108-98BF-1058E40CB552}" destId="{50E69149-C8F2-4F62-A2E6-6EDFC3F04058}" srcOrd="0" destOrd="0" presId="urn:microsoft.com/office/officeart/2009/layout/CirclePictureHierarchy"/>
    <dgm:cxn modelId="{09202AE1-DEC9-477A-8ED0-8EFBBBCFC941}" type="presParOf" srcId="{50E69149-C8F2-4F62-A2E6-6EDFC3F04058}" destId="{354E7407-0828-4F0B-869F-F78DE499D52D}" srcOrd="0" destOrd="0" presId="urn:microsoft.com/office/officeart/2009/layout/CirclePictureHierarchy"/>
    <dgm:cxn modelId="{5DC41B38-B94C-4F90-959B-153D5B20739E}" type="presParOf" srcId="{50E69149-C8F2-4F62-A2E6-6EDFC3F04058}" destId="{CC3E2B90-7A4F-487E-A9BB-478A0E63BDEA}" srcOrd="1" destOrd="0" presId="urn:microsoft.com/office/officeart/2009/layout/CirclePictureHierarchy"/>
    <dgm:cxn modelId="{03024559-9A80-4E91-BE6C-B893EE2EF2A4}" type="presParOf" srcId="{52E51B45-28EC-4108-98BF-1058E40CB552}" destId="{88B22F34-A9B6-4391-BE4C-E4AE9BE59506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521648-457B-453E-A167-4BE53CBF0FDB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13A20291-CB61-4033-ADB7-0F4DC42785D3}">
      <dgm:prSet phldrT="[Text]"/>
      <dgm:spPr/>
      <dgm:t>
        <a:bodyPr/>
        <a:lstStyle/>
        <a:p>
          <a:r>
            <a:rPr lang="en-US" dirty="0"/>
            <a:t>ID/PS</a:t>
          </a:r>
        </a:p>
      </dgm:t>
    </dgm:pt>
    <dgm:pt modelId="{EBC122EE-FD84-4BC5-B249-BDB310B3D7E2}" cxnId="{A69D6D43-0A8B-4347-848A-E24681965376}" type="parTrans">
      <dgm:prSet/>
      <dgm:spPr/>
      <dgm:t>
        <a:bodyPr/>
        <a:lstStyle/>
        <a:p>
          <a:endParaRPr lang="en-US"/>
        </a:p>
      </dgm:t>
    </dgm:pt>
    <dgm:pt modelId="{413DB3CD-6AA8-4BC6-9A1B-7DBBB1DDD73C}" cxnId="{A69D6D43-0A8B-4347-848A-E24681965376}" type="sibTrans">
      <dgm:prSet/>
      <dgm:spPr/>
      <dgm:t>
        <a:bodyPr/>
        <a:lstStyle/>
        <a:p>
          <a:endParaRPr lang="en-US"/>
        </a:p>
      </dgm:t>
    </dgm:pt>
    <dgm:pt modelId="{D57AE4E6-6E24-4555-A09E-F4423C622E67}">
      <dgm:prSet phldrT="[Text]"/>
      <dgm:spPr/>
      <dgm:t>
        <a:bodyPr/>
        <a:lstStyle/>
        <a:p>
          <a:r>
            <a:rPr lang="en-US" dirty="0"/>
            <a:t>WAF</a:t>
          </a:r>
        </a:p>
      </dgm:t>
    </dgm:pt>
    <dgm:pt modelId="{AA0E0115-C3E9-4854-B518-347E0E2EC985}" cxnId="{EBBC5C69-7F0E-4BD6-81BF-604CFED849D8}" type="parTrans">
      <dgm:prSet/>
      <dgm:spPr/>
      <dgm:t>
        <a:bodyPr/>
        <a:lstStyle/>
        <a:p>
          <a:endParaRPr lang="en-US"/>
        </a:p>
      </dgm:t>
    </dgm:pt>
    <dgm:pt modelId="{1D2CFC38-C390-4AA1-A81D-A3EA5853D538}" cxnId="{EBBC5C69-7F0E-4BD6-81BF-604CFED849D8}" type="sibTrans">
      <dgm:prSet/>
      <dgm:spPr/>
      <dgm:t>
        <a:bodyPr/>
        <a:lstStyle/>
        <a:p>
          <a:endParaRPr lang="en-US"/>
        </a:p>
      </dgm:t>
    </dgm:pt>
    <dgm:pt modelId="{57F61625-8BCE-406A-B4C6-B423C06A6425}">
      <dgm:prSet phldrT="[Text]"/>
      <dgm:spPr/>
      <dgm:t>
        <a:bodyPr/>
        <a:lstStyle/>
        <a:p>
          <a:r>
            <a:rPr lang="en-US" dirty="0"/>
            <a:t>RASP</a:t>
          </a:r>
        </a:p>
      </dgm:t>
    </dgm:pt>
    <dgm:pt modelId="{4E737F4F-08BC-4680-9B94-C741CD867C92}" cxnId="{C22B6A84-7EE2-48B4-8876-9A6C9889B75D}" type="parTrans">
      <dgm:prSet/>
      <dgm:spPr/>
      <dgm:t>
        <a:bodyPr/>
        <a:lstStyle/>
        <a:p>
          <a:endParaRPr lang="en-US"/>
        </a:p>
      </dgm:t>
    </dgm:pt>
    <dgm:pt modelId="{7881735A-9229-42A6-A0E6-EAFA2C93579D}" cxnId="{C22B6A84-7EE2-48B4-8876-9A6C9889B75D}" type="sibTrans">
      <dgm:prSet/>
      <dgm:spPr/>
      <dgm:t>
        <a:bodyPr/>
        <a:lstStyle/>
        <a:p>
          <a:endParaRPr lang="en-US"/>
        </a:p>
      </dgm:t>
    </dgm:pt>
    <dgm:pt modelId="{B3F4194A-6263-41AB-B8CE-4B6CE932D364}" type="pres">
      <dgm:prSet presAssocID="{65521648-457B-453E-A167-4BE53CBF0FDB}" presName="Name0" presStyleCnt="0">
        <dgm:presLayoutVars>
          <dgm:dir/>
          <dgm:resizeHandles val="exact"/>
        </dgm:presLayoutVars>
      </dgm:prSet>
      <dgm:spPr/>
    </dgm:pt>
    <dgm:pt modelId="{2E6D6A7E-10A2-46FF-99D1-8FFAC7265376}" type="pres">
      <dgm:prSet presAssocID="{65521648-457B-453E-A167-4BE53CBF0FDB}" presName="vNodes" presStyleCnt="0"/>
      <dgm:spPr/>
    </dgm:pt>
    <dgm:pt modelId="{26CEB9B4-5E59-45D5-B81F-B0E5A0C8948F}" type="pres">
      <dgm:prSet presAssocID="{13A20291-CB61-4033-ADB7-0F4DC42785D3}" presName="node" presStyleLbl="node1" presStyleIdx="0" presStyleCnt="3">
        <dgm:presLayoutVars>
          <dgm:bulletEnabled val="1"/>
        </dgm:presLayoutVars>
      </dgm:prSet>
      <dgm:spPr/>
    </dgm:pt>
    <dgm:pt modelId="{BD0A678A-DD38-4F99-A996-A14D01079A8A}" type="pres">
      <dgm:prSet presAssocID="{413DB3CD-6AA8-4BC6-9A1B-7DBBB1DDD73C}" presName="spacerT" presStyleCnt="0"/>
      <dgm:spPr/>
    </dgm:pt>
    <dgm:pt modelId="{26F94999-E313-4B0F-A8CA-A95F588FC88E}" type="pres">
      <dgm:prSet presAssocID="{413DB3CD-6AA8-4BC6-9A1B-7DBBB1DDD73C}" presName="sibTrans" presStyleLbl="sibTrans2D1" presStyleIdx="0" presStyleCnt="2"/>
      <dgm:spPr/>
    </dgm:pt>
    <dgm:pt modelId="{A0645A55-21C4-4167-888B-150F471E083B}" type="pres">
      <dgm:prSet presAssocID="{413DB3CD-6AA8-4BC6-9A1B-7DBBB1DDD73C}" presName="spacerB" presStyleCnt="0"/>
      <dgm:spPr/>
    </dgm:pt>
    <dgm:pt modelId="{6F759C72-DEA5-4C3C-8405-8789E92F33CC}" type="pres">
      <dgm:prSet presAssocID="{D57AE4E6-6E24-4555-A09E-F4423C622E67}" presName="node" presStyleLbl="node1" presStyleIdx="1" presStyleCnt="3">
        <dgm:presLayoutVars>
          <dgm:bulletEnabled val="1"/>
        </dgm:presLayoutVars>
      </dgm:prSet>
      <dgm:spPr/>
    </dgm:pt>
    <dgm:pt modelId="{C38BCA01-175E-4069-ACBB-470A932C52DD}" type="pres">
      <dgm:prSet presAssocID="{65521648-457B-453E-A167-4BE53CBF0FDB}" presName="sibTransLast" presStyleLbl="sibTrans2D1" presStyleIdx="1" presStyleCnt="2"/>
      <dgm:spPr/>
    </dgm:pt>
    <dgm:pt modelId="{25AA3525-AC9E-4784-9E90-0648C20EC32C}" type="pres">
      <dgm:prSet presAssocID="{65521648-457B-453E-A167-4BE53CBF0FDB}" presName="connectorText" presStyleLbl="sibTrans2D1" presStyleIdx="1" presStyleCnt="2"/>
      <dgm:spPr/>
    </dgm:pt>
    <dgm:pt modelId="{1E0BBDC5-0422-49A1-BC50-52D8694C518D}" type="pres">
      <dgm:prSet presAssocID="{65521648-457B-453E-A167-4BE53CBF0FDB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2E71F514-BD8B-4FBC-B5A1-C80EB4930121}" type="presOf" srcId="{D57AE4E6-6E24-4555-A09E-F4423C622E67}" destId="{6F759C72-DEA5-4C3C-8405-8789E92F33CC}" srcOrd="0" destOrd="0" presId="urn:microsoft.com/office/officeart/2005/8/layout/equation2"/>
    <dgm:cxn modelId="{2BD75733-C589-46E6-85BF-F1565AC41E96}" type="presOf" srcId="{13A20291-CB61-4033-ADB7-0F4DC42785D3}" destId="{26CEB9B4-5E59-45D5-B81F-B0E5A0C8948F}" srcOrd="0" destOrd="0" presId="urn:microsoft.com/office/officeart/2005/8/layout/equation2"/>
    <dgm:cxn modelId="{A240E739-AD91-46B2-AEF6-4C94AF041DA9}" type="presOf" srcId="{1D2CFC38-C390-4AA1-A81D-A3EA5853D538}" destId="{25AA3525-AC9E-4784-9E90-0648C20EC32C}" srcOrd="1" destOrd="0" presId="urn:microsoft.com/office/officeart/2005/8/layout/equation2"/>
    <dgm:cxn modelId="{A69D6D43-0A8B-4347-848A-E24681965376}" srcId="{65521648-457B-453E-A167-4BE53CBF0FDB}" destId="{13A20291-CB61-4033-ADB7-0F4DC42785D3}" srcOrd="0" destOrd="0" parTransId="{EBC122EE-FD84-4BC5-B249-BDB310B3D7E2}" sibTransId="{413DB3CD-6AA8-4BC6-9A1B-7DBBB1DDD73C}"/>
    <dgm:cxn modelId="{BFD50244-2E64-4F15-BC66-C1FDC2070CC6}" type="presOf" srcId="{57F61625-8BCE-406A-B4C6-B423C06A6425}" destId="{1E0BBDC5-0422-49A1-BC50-52D8694C518D}" srcOrd="0" destOrd="0" presId="urn:microsoft.com/office/officeart/2005/8/layout/equation2"/>
    <dgm:cxn modelId="{EBBC5C69-7F0E-4BD6-81BF-604CFED849D8}" srcId="{65521648-457B-453E-A167-4BE53CBF0FDB}" destId="{D57AE4E6-6E24-4555-A09E-F4423C622E67}" srcOrd="1" destOrd="0" parTransId="{AA0E0115-C3E9-4854-B518-347E0E2EC985}" sibTransId="{1D2CFC38-C390-4AA1-A81D-A3EA5853D538}"/>
    <dgm:cxn modelId="{20520E7B-3A75-492C-8DC2-82157535D6D6}" type="presOf" srcId="{413DB3CD-6AA8-4BC6-9A1B-7DBBB1DDD73C}" destId="{26F94999-E313-4B0F-A8CA-A95F588FC88E}" srcOrd="0" destOrd="0" presId="urn:microsoft.com/office/officeart/2005/8/layout/equation2"/>
    <dgm:cxn modelId="{C22B6A84-7EE2-48B4-8876-9A6C9889B75D}" srcId="{65521648-457B-453E-A167-4BE53CBF0FDB}" destId="{57F61625-8BCE-406A-B4C6-B423C06A6425}" srcOrd="2" destOrd="0" parTransId="{4E737F4F-08BC-4680-9B94-C741CD867C92}" sibTransId="{7881735A-9229-42A6-A0E6-EAFA2C93579D}"/>
    <dgm:cxn modelId="{AA73EAA3-665B-4E03-82BA-D23180D67DEC}" type="presOf" srcId="{1D2CFC38-C390-4AA1-A81D-A3EA5853D538}" destId="{C38BCA01-175E-4069-ACBB-470A932C52DD}" srcOrd="0" destOrd="0" presId="urn:microsoft.com/office/officeart/2005/8/layout/equation2"/>
    <dgm:cxn modelId="{7D5317EA-0A18-4AC8-BB18-FDB890DFE2F8}" type="presOf" srcId="{65521648-457B-453E-A167-4BE53CBF0FDB}" destId="{B3F4194A-6263-41AB-B8CE-4B6CE932D364}" srcOrd="0" destOrd="0" presId="urn:microsoft.com/office/officeart/2005/8/layout/equation2"/>
    <dgm:cxn modelId="{B1D9141D-559E-4273-9DAB-6EC3103B63F8}" type="presParOf" srcId="{B3F4194A-6263-41AB-B8CE-4B6CE932D364}" destId="{2E6D6A7E-10A2-46FF-99D1-8FFAC7265376}" srcOrd="0" destOrd="0" presId="urn:microsoft.com/office/officeart/2005/8/layout/equation2"/>
    <dgm:cxn modelId="{AD2D96C1-7194-4C61-A389-EF55AFEA206F}" type="presParOf" srcId="{2E6D6A7E-10A2-46FF-99D1-8FFAC7265376}" destId="{26CEB9B4-5E59-45D5-B81F-B0E5A0C8948F}" srcOrd="0" destOrd="0" presId="urn:microsoft.com/office/officeart/2005/8/layout/equation2"/>
    <dgm:cxn modelId="{393373DF-A88F-4AEE-A3F5-22D468772268}" type="presParOf" srcId="{2E6D6A7E-10A2-46FF-99D1-8FFAC7265376}" destId="{BD0A678A-DD38-4F99-A996-A14D01079A8A}" srcOrd="1" destOrd="0" presId="urn:microsoft.com/office/officeart/2005/8/layout/equation2"/>
    <dgm:cxn modelId="{5C5EFFA7-EAF0-42E0-90B8-5E525AD03858}" type="presParOf" srcId="{2E6D6A7E-10A2-46FF-99D1-8FFAC7265376}" destId="{26F94999-E313-4B0F-A8CA-A95F588FC88E}" srcOrd="2" destOrd="0" presId="urn:microsoft.com/office/officeart/2005/8/layout/equation2"/>
    <dgm:cxn modelId="{935292BC-2E91-4F25-966F-F74311F54E7A}" type="presParOf" srcId="{2E6D6A7E-10A2-46FF-99D1-8FFAC7265376}" destId="{A0645A55-21C4-4167-888B-150F471E083B}" srcOrd="3" destOrd="0" presId="urn:microsoft.com/office/officeart/2005/8/layout/equation2"/>
    <dgm:cxn modelId="{3003B2E9-150E-40B5-A7B1-FA38F45C7352}" type="presParOf" srcId="{2E6D6A7E-10A2-46FF-99D1-8FFAC7265376}" destId="{6F759C72-DEA5-4C3C-8405-8789E92F33CC}" srcOrd="4" destOrd="0" presId="urn:microsoft.com/office/officeart/2005/8/layout/equation2"/>
    <dgm:cxn modelId="{39726310-E97F-4346-B1D3-949B66B45253}" type="presParOf" srcId="{B3F4194A-6263-41AB-B8CE-4B6CE932D364}" destId="{C38BCA01-175E-4069-ACBB-470A932C52DD}" srcOrd="1" destOrd="0" presId="urn:microsoft.com/office/officeart/2005/8/layout/equation2"/>
    <dgm:cxn modelId="{50E52A1E-DB1A-4578-B94A-64E99154A94A}" type="presParOf" srcId="{C38BCA01-175E-4069-ACBB-470A932C52DD}" destId="{25AA3525-AC9E-4784-9E90-0648C20EC32C}" srcOrd="0" destOrd="0" presId="urn:microsoft.com/office/officeart/2005/8/layout/equation2"/>
    <dgm:cxn modelId="{1FD81885-C112-4537-91B5-D47EE6DBBD21}" type="presParOf" srcId="{B3F4194A-6263-41AB-B8CE-4B6CE932D364}" destId="{1E0BBDC5-0422-49A1-BC50-52D8694C518D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6C5CD7-6A8E-4604-ACD6-26FD3FE6655D}" type="doc">
      <dgm:prSet loTypeId="urn:microsoft.com/office/officeart/2009/3/layout/RandomtoResultProcess" loCatId="process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EAA2B3-78FF-4220-AE30-6C69C7D5538B}">
      <dgm:prSet phldrT="[Text]"/>
      <dgm:spPr/>
      <dgm:t>
        <a:bodyPr/>
        <a:lstStyle/>
        <a:p>
          <a:r>
            <a:rPr lang="en-US" dirty="0"/>
            <a:t>Input</a:t>
          </a:r>
        </a:p>
      </dgm:t>
    </dgm:pt>
    <dgm:pt modelId="{3512C911-671D-4E88-B432-AA8FF74DEED5}" cxnId="{08DF290B-9F21-4534-9BB2-73916C8E82A9}" type="parTrans">
      <dgm:prSet/>
      <dgm:spPr/>
      <dgm:t>
        <a:bodyPr/>
        <a:lstStyle/>
        <a:p>
          <a:endParaRPr lang="en-US"/>
        </a:p>
      </dgm:t>
    </dgm:pt>
    <dgm:pt modelId="{9FEE8328-1B11-4F72-A999-08763F335D2F}" cxnId="{08DF290B-9F21-4534-9BB2-73916C8E82A9}" type="sibTrans">
      <dgm:prSet/>
      <dgm:spPr/>
      <dgm:t>
        <a:bodyPr/>
        <a:lstStyle/>
        <a:p>
          <a:endParaRPr lang="en-US"/>
        </a:p>
      </dgm:t>
    </dgm:pt>
    <dgm:pt modelId="{FADC418D-01EC-4996-9FBE-6C326EE54857}">
      <dgm:prSet phldrT="[Text]"/>
      <dgm:spPr/>
      <dgm:t>
        <a:bodyPr/>
        <a:lstStyle/>
        <a:p>
          <a:r>
            <a:rPr lang="en-US" dirty="0" err="1"/>
            <a:t>RnD</a:t>
          </a:r>
          <a:r>
            <a:rPr lang="en-US" dirty="0"/>
            <a:t>()</a:t>
          </a:r>
        </a:p>
      </dgm:t>
    </dgm:pt>
    <dgm:pt modelId="{3647873D-26B1-484A-B1D5-63A3A2BF8C90}" cxnId="{D6E6C124-57C5-4475-B9EA-8D81ECB6951E}" type="parTrans">
      <dgm:prSet/>
      <dgm:spPr/>
      <dgm:t>
        <a:bodyPr/>
        <a:lstStyle/>
        <a:p>
          <a:endParaRPr lang="en-US"/>
        </a:p>
      </dgm:t>
    </dgm:pt>
    <dgm:pt modelId="{5DE25845-92F2-4776-B139-B21F6C6CE401}" cxnId="{D6E6C124-57C5-4475-B9EA-8D81ECB6951E}" type="sibTrans">
      <dgm:prSet/>
      <dgm:spPr/>
      <dgm:t>
        <a:bodyPr/>
        <a:lstStyle/>
        <a:p>
          <a:endParaRPr lang="en-US"/>
        </a:p>
      </dgm:t>
    </dgm:pt>
    <dgm:pt modelId="{38DEC041-BB41-4487-83DF-B202D293EA3A}">
      <dgm:prSet phldrT="[Text]"/>
      <dgm:spPr/>
      <dgm:t>
        <a:bodyPr/>
        <a:lstStyle/>
        <a:p>
          <a:r>
            <a:rPr lang="en-US" dirty="0"/>
            <a:t>Output</a:t>
          </a:r>
        </a:p>
      </dgm:t>
    </dgm:pt>
    <dgm:pt modelId="{53B477D5-6CBA-4C59-8EE7-E84DE438E19F}" cxnId="{E8139E87-C641-401C-A10C-3EEFCAC7023D}" type="parTrans">
      <dgm:prSet/>
      <dgm:spPr/>
      <dgm:t>
        <a:bodyPr/>
        <a:lstStyle/>
        <a:p>
          <a:endParaRPr lang="en-US"/>
        </a:p>
      </dgm:t>
    </dgm:pt>
    <dgm:pt modelId="{E4EF5AB6-96A2-413F-89B3-EDF1B51EC756}" cxnId="{E8139E87-C641-401C-A10C-3EEFCAC7023D}" type="sibTrans">
      <dgm:prSet/>
      <dgm:spPr/>
      <dgm:t>
        <a:bodyPr/>
        <a:lstStyle/>
        <a:p>
          <a:endParaRPr lang="en-US"/>
        </a:p>
      </dgm:t>
    </dgm:pt>
    <dgm:pt modelId="{8D0B26E7-856F-4DEC-9568-3FA8C23C436A}">
      <dgm:prSet phldrT="[Text]"/>
      <dgm:spPr/>
      <dgm:t>
        <a:bodyPr/>
        <a:lstStyle/>
        <a:p>
          <a:r>
            <a:rPr lang="en-US" dirty="0"/>
            <a:t>Assured delivery</a:t>
          </a:r>
        </a:p>
      </dgm:t>
    </dgm:pt>
    <dgm:pt modelId="{9B9DC4F5-EE94-4439-B0FA-8F1123649596}" cxnId="{87A54B57-EBBB-497B-BD54-3EBFD2397A45}" type="parTrans">
      <dgm:prSet/>
      <dgm:spPr/>
      <dgm:t>
        <a:bodyPr/>
        <a:lstStyle/>
        <a:p>
          <a:endParaRPr lang="en-US"/>
        </a:p>
      </dgm:t>
    </dgm:pt>
    <dgm:pt modelId="{D10E98A6-502D-4AF0-9FA3-7659DD662B2B}" cxnId="{87A54B57-EBBB-497B-BD54-3EBFD2397A45}" type="sibTrans">
      <dgm:prSet/>
      <dgm:spPr/>
      <dgm:t>
        <a:bodyPr/>
        <a:lstStyle/>
        <a:p>
          <a:endParaRPr lang="en-US"/>
        </a:p>
      </dgm:t>
    </dgm:pt>
    <dgm:pt modelId="{630A60E8-20F9-4FFA-8EF0-F86CD45108AD}">
      <dgm:prSet phldrT="[Text]"/>
      <dgm:spPr/>
      <dgm:t>
        <a:bodyPr/>
        <a:lstStyle/>
        <a:p>
          <a:r>
            <a:rPr lang="en-US" dirty="0"/>
            <a:t>Provenance validation</a:t>
          </a:r>
        </a:p>
      </dgm:t>
    </dgm:pt>
    <dgm:pt modelId="{34BF6964-D6E1-4C16-A32F-EF738C7D3F81}" cxnId="{636AC8F7-8BB2-4B1F-9849-E1936678DBBE}" type="parTrans">
      <dgm:prSet/>
      <dgm:spPr/>
      <dgm:t>
        <a:bodyPr/>
        <a:lstStyle/>
        <a:p>
          <a:endParaRPr lang="en-US"/>
        </a:p>
      </dgm:t>
    </dgm:pt>
    <dgm:pt modelId="{8CFC1FA5-E08F-4C75-8327-B2026CA6AAD1}" cxnId="{636AC8F7-8BB2-4B1F-9849-E1936678DBBE}" type="sibTrans">
      <dgm:prSet/>
      <dgm:spPr/>
      <dgm:t>
        <a:bodyPr/>
        <a:lstStyle/>
        <a:p>
          <a:endParaRPr lang="en-US"/>
        </a:p>
      </dgm:t>
    </dgm:pt>
    <dgm:pt modelId="{F12078F3-9D41-4CA1-89E5-7C647DA1BC4B}">
      <dgm:prSet phldrT="[Text]"/>
      <dgm:spPr/>
      <dgm:t>
        <a:bodyPr/>
        <a:lstStyle/>
        <a:p>
          <a:r>
            <a:rPr lang="en-US" dirty="0"/>
            <a:t>Secure design</a:t>
          </a:r>
        </a:p>
      </dgm:t>
    </dgm:pt>
    <dgm:pt modelId="{DDEC3999-95DF-4E62-81CF-469E666F8B2A}" cxnId="{CF9A3649-3E01-4903-A6D2-9DAB7A70F48E}" type="parTrans">
      <dgm:prSet/>
      <dgm:spPr/>
      <dgm:t>
        <a:bodyPr/>
        <a:lstStyle/>
        <a:p>
          <a:endParaRPr lang="en-US"/>
        </a:p>
      </dgm:t>
    </dgm:pt>
    <dgm:pt modelId="{905240CF-B726-48B0-A796-058FF058336A}" cxnId="{CF9A3649-3E01-4903-A6D2-9DAB7A70F48E}" type="sibTrans">
      <dgm:prSet/>
      <dgm:spPr/>
      <dgm:t>
        <a:bodyPr/>
        <a:lstStyle/>
        <a:p>
          <a:endParaRPr lang="en-US"/>
        </a:p>
      </dgm:t>
    </dgm:pt>
    <dgm:pt modelId="{172693A7-39E9-43D6-8330-87E35CDE806E}">
      <dgm:prSet phldrT="[Text]"/>
      <dgm:spPr/>
      <dgm:t>
        <a:bodyPr/>
        <a:lstStyle/>
        <a:p>
          <a:r>
            <a:rPr lang="en-US" dirty="0"/>
            <a:t>Threat model</a:t>
          </a:r>
        </a:p>
      </dgm:t>
    </dgm:pt>
    <dgm:pt modelId="{CE963A91-6C50-4BCB-AE51-4FBA41BB2330}" cxnId="{E8F4E5EE-C479-462F-A5A7-6B7FBB0C3570}" type="parTrans">
      <dgm:prSet/>
      <dgm:spPr/>
      <dgm:t>
        <a:bodyPr/>
        <a:lstStyle/>
        <a:p>
          <a:endParaRPr lang="en-US"/>
        </a:p>
      </dgm:t>
    </dgm:pt>
    <dgm:pt modelId="{74D723C1-8BD2-48EC-B543-D2422DEE0D45}" cxnId="{E8F4E5EE-C479-462F-A5A7-6B7FBB0C3570}" type="sibTrans">
      <dgm:prSet/>
      <dgm:spPr/>
      <dgm:t>
        <a:bodyPr/>
        <a:lstStyle/>
        <a:p>
          <a:endParaRPr lang="en-US"/>
        </a:p>
      </dgm:t>
    </dgm:pt>
    <dgm:pt modelId="{4A6DC7CD-9478-47DA-9B6E-3C6DCF93D1F8}">
      <dgm:prSet phldrT="[Text]"/>
      <dgm:spPr/>
      <dgm:t>
        <a:bodyPr/>
        <a:lstStyle/>
        <a:p>
          <a:r>
            <a:rPr lang="en-US" dirty="0"/>
            <a:t>Dependency management</a:t>
          </a:r>
        </a:p>
      </dgm:t>
    </dgm:pt>
    <dgm:pt modelId="{A5988AAB-C0F5-4F4B-89F0-819D630E6919}" cxnId="{9A29776E-4409-4EB3-B8DB-DEC6EF45917A}" type="parTrans">
      <dgm:prSet/>
      <dgm:spPr/>
      <dgm:t>
        <a:bodyPr/>
        <a:lstStyle/>
        <a:p>
          <a:endParaRPr lang="en-US"/>
        </a:p>
      </dgm:t>
    </dgm:pt>
    <dgm:pt modelId="{E927C1E2-5F56-40AA-ABDB-CA5BC8862DBB}" cxnId="{9A29776E-4409-4EB3-B8DB-DEC6EF45917A}" type="sibTrans">
      <dgm:prSet/>
      <dgm:spPr/>
      <dgm:t>
        <a:bodyPr/>
        <a:lstStyle/>
        <a:p>
          <a:endParaRPr lang="en-US"/>
        </a:p>
      </dgm:t>
    </dgm:pt>
    <dgm:pt modelId="{F50EA320-BCFE-4841-AE61-8A415D05EACD}">
      <dgm:prSet phldrT="[Text]"/>
      <dgm:spPr/>
      <dgm:t>
        <a:bodyPr/>
        <a:lstStyle/>
        <a:p>
          <a:r>
            <a:rPr lang="en-US" dirty="0"/>
            <a:t>Code Review</a:t>
          </a:r>
        </a:p>
      </dgm:t>
    </dgm:pt>
    <dgm:pt modelId="{D5AF85BA-7440-415E-A4AF-F7249F738F4D}" cxnId="{68811955-1939-450E-B07F-D989EAF30920}" type="parTrans">
      <dgm:prSet/>
      <dgm:spPr/>
      <dgm:t>
        <a:bodyPr/>
        <a:lstStyle/>
        <a:p>
          <a:endParaRPr lang="en-US"/>
        </a:p>
      </dgm:t>
    </dgm:pt>
    <dgm:pt modelId="{79457133-E502-4582-8A93-BB7E29D0FC67}" cxnId="{68811955-1939-450E-B07F-D989EAF30920}" type="sibTrans">
      <dgm:prSet/>
      <dgm:spPr/>
      <dgm:t>
        <a:bodyPr/>
        <a:lstStyle/>
        <a:p>
          <a:endParaRPr lang="en-US"/>
        </a:p>
      </dgm:t>
    </dgm:pt>
    <dgm:pt modelId="{6F74C357-79FF-4E45-B2C2-27394444CEC9}">
      <dgm:prSet phldrT="[Text]"/>
      <dgm:spPr/>
      <dgm:t>
        <a:bodyPr/>
        <a:lstStyle/>
        <a:p>
          <a:r>
            <a:rPr lang="en-US" dirty="0"/>
            <a:t>Dynamic analysis</a:t>
          </a:r>
        </a:p>
      </dgm:t>
    </dgm:pt>
    <dgm:pt modelId="{1A7691CD-A44A-490F-98D8-A5ACAD4FD9F8}" cxnId="{F0FE76CD-9577-4200-8E50-3560077A2589}" type="parTrans">
      <dgm:prSet/>
      <dgm:spPr/>
      <dgm:t>
        <a:bodyPr/>
        <a:lstStyle/>
        <a:p>
          <a:endParaRPr lang="en-US"/>
        </a:p>
      </dgm:t>
    </dgm:pt>
    <dgm:pt modelId="{C93BC4B7-7108-485D-8CA0-E6A8FE05844F}" cxnId="{F0FE76CD-9577-4200-8E50-3560077A2589}" type="sibTrans">
      <dgm:prSet/>
      <dgm:spPr/>
      <dgm:t>
        <a:bodyPr/>
        <a:lstStyle/>
        <a:p>
          <a:endParaRPr lang="en-US"/>
        </a:p>
      </dgm:t>
    </dgm:pt>
    <dgm:pt modelId="{5A3B7C94-4E92-4766-9438-71F9CA5F25C1}">
      <dgm:prSet phldrT="[Text]"/>
      <dgm:spPr/>
      <dgm:t>
        <a:bodyPr/>
        <a:lstStyle/>
        <a:p>
          <a:endParaRPr lang="en-US" dirty="0"/>
        </a:p>
      </dgm:t>
    </dgm:pt>
    <dgm:pt modelId="{FF92A223-89A6-4B01-8C77-D016FC42A250}" cxnId="{56B45A43-9E45-4FA3-950B-58285FC90264}" type="parTrans">
      <dgm:prSet/>
      <dgm:spPr/>
      <dgm:t>
        <a:bodyPr/>
        <a:lstStyle/>
        <a:p>
          <a:endParaRPr lang="en-US"/>
        </a:p>
      </dgm:t>
    </dgm:pt>
    <dgm:pt modelId="{EC7291C8-E559-4E2B-81A9-E54C03AC1575}" cxnId="{56B45A43-9E45-4FA3-950B-58285FC90264}" type="sibTrans">
      <dgm:prSet/>
      <dgm:spPr/>
      <dgm:t>
        <a:bodyPr/>
        <a:lstStyle/>
        <a:p>
          <a:endParaRPr lang="en-US"/>
        </a:p>
      </dgm:t>
    </dgm:pt>
    <dgm:pt modelId="{A1781905-F04E-4C03-B79F-4BC24C04F042}">
      <dgm:prSet phldrT="[Text]"/>
      <dgm:spPr/>
      <dgm:t>
        <a:bodyPr/>
        <a:lstStyle/>
        <a:p>
          <a:endParaRPr lang="en-US" dirty="0"/>
        </a:p>
      </dgm:t>
    </dgm:pt>
    <dgm:pt modelId="{A79442BC-54AA-408D-8BF8-3086B7574881}" cxnId="{4223848D-88E4-4ECF-8379-6709865F1EB6}" type="parTrans">
      <dgm:prSet/>
      <dgm:spPr/>
      <dgm:t>
        <a:bodyPr/>
        <a:lstStyle/>
        <a:p>
          <a:endParaRPr lang="en-US"/>
        </a:p>
      </dgm:t>
    </dgm:pt>
    <dgm:pt modelId="{AAF400D6-08F6-4CB8-A1F9-4C0B44B042F2}" cxnId="{4223848D-88E4-4ECF-8379-6709865F1EB6}" type="sibTrans">
      <dgm:prSet/>
      <dgm:spPr/>
      <dgm:t>
        <a:bodyPr/>
        <a:lstStyle/>
        <a:p>
          <a:endParaRPr lang="en-US"/>
        </a:p>
      </dgm:t>
    </dgm:pt>
    <dgm:pt modelId="{B03B7E90-96F6-4470-B4BA-2625C93DD08B}">
      <dgm:prSet phldrT="[Text]"/>
      <dgm:spPr/>
      <dgm:t>
        <a:bodyPr/>
        <a:lstStyle/>
        <a:p>
          <a:endParaRPr lang="en-US" dirty="0"/>
        </a:p>
      </dgm:t>
    </dgm:pt>
    <dgm:pt modelId="{3EA8A65C-CE9B-4BE9-8924-3E242C152472}" cxnId="{72703370-B4EA-40AD-B533-97EDC857902A}" type="parTrans">
      <dgm:prSet/>
      <dgm:spPr/>
      <dgm:t>
        <a:bodyPr/>
        <a:lstStyle/>
        <a:p>
          <a:endParaRPr lang="en-US"/>
        </a:p>
      </dgm:t>
    </dgm:pt>
    <dgm:pt modelId="{7118D436-DE1A-4D3F-BF90-27215CDF8895}" cxnId="{72703370-B4EA-40AD-B533-97EDC857902A}" type="sibTrans">
      <dgm:prSet/>
      <dgm:spPr/>
      <dgm:t>
        <a:bodyPr/>
        <a:lstStyle/>
        <a:p>
          <a:endParaRPr lang="en-US"/>
        </a:p>
      </dgm:t>
    </dgm:pt>
    <dgm:pt modelId="{175E88C1-6780-44EE-BBDF-04FD753A6F26}">
      <dgm:prSet phldrT="[Text]"/>
      <dgm:spPr/>
      <dgm:t>
        <a:bodyPr/>
        <a:lstStyle/>
        <a:p>
          <a:r>
            <a:rPr lang="en-US" dirty="0"/>
            <a:t>Operational security</a:t>
          </a:r>
        </a:p>
      </dgm:t>
    </dgm:pt>
    <dgm:pt modelId="{EC860822-74C4-4E4C-A10D-B9740F697EB6}" cxnId="{67C3E2AC-DF48-470D-A4B5-1006F9F78A6F}" type="parTrans">
      <dgm:prSet/>
      <dgm:spPr/>
      <dgm:t>
        <a:bodyPr/>
        <a:lstStyle/>
        <a:p>
          <a:endParaRPr lang="en-US"/>
        </a:p>
      </dgm:t>
    </dgm:pt>
    <dgm:pt modelId="{03225219-2C8C-4D6F-91BF-3E4E1C02F3DA}" cxnId="{67C3E2AC-DF48-470D-A4B5-1006F9F78A6F}" type="sibTrans">
      <dgm:prSet/>
      <dgm:spPr/>
      <dgm:t>
        <a:bodyPr/>
        <a:lstStyle/>
        <a:p>
          <a:endParaRPr lang="en-US"/>
        </a:p>
      </dgm:t>
    </dgm:pt>
    <dgm:pt modelId="{4D1F7365-9CBD-49AA-87B1-CB99AE6C1B47}">
      <dgm:prSet phldrT="[Text]"/>
      <dgm:spPr/>
      <dgm:t>
        <a:bodyPr/>
        <a:lstStyle/>
        <a:p>
          <a:r>
            <a:rPr lang="en-US" dirty="0"/>
            <a:t>Vulnerability Disclosure Program</a:t>
          </a:r>
        </a:p>
      </dgm:t>
    </dgm:pt>
    <dgm:pt modelId="{FAA56AF2-EBA2-4D72-A766-544A34DAACB3}" cxnId="{950B557B-0E82-4053-B5CB-2CEAF59EC0C7}" type="parTrans">
      <dgm:prSet/>
      <dgm:spPr/>
      <dgm:t>
        <a:bodyPr/>
        <a:lstStyle/>
        <a:p>
          <a:endParaRPr lang="en-US"/>
        </a:p>
      </dgm:t>
    </dgm:pt>
    <dgm:pt modelId="{EB907A42-0DC5-4D91-A251-B547B9DDA2BE}" cxnId="{950B557B-0E82-4053-B5CB-2CEAF59EC0C7}" type="sibTrans">
      <dgm:prSet/>
      <dgm:spPr/>
      <dgm:t>
        <a:bodyPr/>
        <a:lstStyle/>
        <a:p>
          <a:endParaRPr lang="en-US"/>
        </a:p>
      </dgm:t>
    </dgm:pt>
    <dgm:pt modelId="{A3862982-229C-46D5-AA84-63619B20A949}">
      <dgm:prSet phldrT="[Text]"/>
      <dgm:spPr/>
      <dgm:t>
        <a:bodyPr/>
        <a:lstStyle/>
        <a:p>
          <a:r>
            <a:rPr lang="fr-CA" dirty="0"/>
            <a:t>Private registry</a:t>
          </a:r>
          <a:endParaRPr lang="en-US" dirty="0"/>
        </a:p>
      </dgm:t>
    </dgm:pt>
    <dgm:pt modelId="{1387C317-8E11-49EA-9105-44531806612A}" cxnId="{D24947AF-3401-42DC-B69A-B97DAF0A5309}" type="parTrans">
      <dgm:prSet/>
      <dgm:spPr/>
      <dgm:t>
        <a:bodyPr/>
        <a:lstStyle/>
        <a:p>
          <a:endParaRPr lang="en-US"/>
        </a:p>
      </dgm:t>
    </dgm:pt>
    <dgm:pt modelId="{CDE38EF8-C544-40B4-8AE6-DBA4852FF559}" cxnId="{D24947AF-3401-42DC-B69A-B97DAF0A5309}" type="sibTrans">
      <dgm:prSet/>
      <dgm:spPr/>
      <dgm:t>
        <a:bodyPr/>
        <a:lstStyle/>
        <a:p>
          <a:endParaRPr lang="en-US"/>
        </a:p>
      </dgm:t>
    </dgm:pt>
    <dgm:pt modelId="{8C10174E-9388-47F5-8D68-A67A153A96BC}">
      <dgm:prSet phldrT="[Text]"/>
      <dgm:spPr/>
      <dgm:t>
        <a:bodyPr/>
        <a:lstStyle/>
        <a:p>
          <a:r>
            <a:rPr lang="en-US" dirty="0"/>
            <a:t>Incident response</a:t>
          </a:r>
        </a:p>
      </dgm:t>
    </dgm:pt>
    <dgm:pt modelId="{2F926551-342D-45DB-A5CB-866F836B0CEA}" cxnId="{A1068F57-B7BF-42FE-ADCC-CD1FCE3DEA8E}" type="parTrans">
      <dgm:prSet/>
      <dgm:spPr/>
      <dgm:t>
        <a:bodyPr/>
        <a:lstStyle/>
        <a:p>
          <a:endParaRPr lang="en-US"/>
        </a:p>
      </dgm:t>
    </dgm:pt>
    <dgm:pt modelId="{B2BB7274-BF28-46F7-9F13-73A96EEEF66F}" cxnId="{A1068F57-B7BF-42FE-ADCC-CD1FCE3DEA8E}" type="sibTrans">
      <dgm:prSet/>
      <dgm:spPr/>
      <dgm:t>
        <a:bodyPr/>
        <a:lstStyle/>
        <a:p>
          <a:endParaRPr lang="en-US"/>
        </a:p>
      </dgm:t>
    </dgm:pt>
    <dgm:pt modelId="{4C34631F-24A3-4D5C-9D87-13BF138F059B}">
      <dgm:prSet phldrT="[Text]"/>
      <dgm:spPr/>
      <dgm:t>
        <a:bodyPr/>
        <a:lstStyle/>
        <a:p>
          <a:r>
            <a:rPr lang="en-US" dirty="0"/>
            <a:t>Secure configuration by default</a:t>
          </a:r>
        </a:p>
      </dgm:t>
    </dgm:pt>
    <dgm:pt modelId="{CB67D916-20C0-4F32-8F6D-96DF28454510}" cxnId="{0D71EF04-3432-4732-96E0-473FE8347ABB}" type="parTrans">
      <dgm:prSet/>
      <dgm:spPr/>
      <dgm:t>
        <a:bodyPr/>
        <a:lstStyle/>
        <a:p>
          <a:endParaRPr lang="en-US"/>
        </a:p>
      </dgm:t>
    </dgm:pt>
    <dgm:pt modelId="{52CAD967-9A30-46E5-A91D-9FF31A7A1652}" cxnId="{0D71EF04-3432-4732-96E0-473FE8347ABB}" type="sibTrans">
      <dgm:prSet/>
      <dgm:spPr/>
      <dgm:t>
        <a:bodyPr/>
        <a:lstStyle/>
        <a:p>
          <a:endParaRPr lang="en-US"/>
        </a:p>
      </dgm:t>
    </dgm:pt>
    <dgm:pt modelId="{54C9FAD5-5BE6-4F8E-B9E4-852F80558A48}">
      <dgm:prSet phldrT="[Text]"/>
      <dgm:spPr/>
      <dgm:t>
        <a:bodyPr/>
        <a:lstStyle/>
        <a:p>
          <a:r>
            <a:rPr lang="en-US"/>
            <a:t>Runtime self- protection</a:t>
          </a:r>
          <a:endParaRPr lang="en-US" dirty="0"/>
        </a:p>
      </dgm:t>
    </dgm:pt>
    <dgm:pt modelId="{1A21FA21-C8DF-437B-BA55-B5042C83EB8B}" cxnId="{3F13D336-4309-4E0B-8130-9E6374FE46DA}" type="parTrans">
      <dgm:prSet/>
      <dgm:spPr/>
      <dgm:t>
        <a:bodyPr/>
        <a:lstStyle/>
        <a:p>
          <a:endParaRPr lang="en-US"/>
        </a:p>
      </dgm:t>
    </dgm:pt>
    <dgm:pt modelId="{B00A03A8-2AAB-4E7F-AAEF-8EADC5953D9F}" cxnId="{3F13D336-4309-4E0B-8130-9E6374FE46DA}" type="sibTrans">
      <dgm:prSet/>
      <dgm:spPr/>
      <dgm:t>
        <a:bodyPr/>
        <a:lstStyle/>
        <a:p>
          <a:endParaRPr lang="en-US"/>
        </a:p>
      </dgm:t>
    </dgm:pt>
    <dgm:pt modelId="{1CAA4BC0-746D-4886-946A-B8F4A61F2A3B}">
      <dgm:prSet phldrT="[Text]"/>
      <dgm:spPr/>
      <dgm:t>
        <a:bodyPr/>
        <a:lstStyle/>
        <a:p>
          <a:r>
            <a:rPr lang="en-US" dirty="0"/>
            <a:t>Customer/Product Manager requirements</a:t>
          </a:r>
        </a:p>
      </dgm:t>
    </dgm:pt>
    <dgm:pt modelId="{7E0AE72E-5B86-4474-A4DE-E6E2471B626C}" cxnId="{BED8606E-426D-4592-86E2-E24E8DE3D7AC}" type="parTrans">
      <dgm:prSet/>
      <dgm:spPr/>
      <dgm:t>
        <a:bodyPr/>
        <a:lstStyle/>
        <a:p>
          <a:endParaRPr lang="en-US"/>
        </a:p>
      </dgm:t>
    </dgm:pt>
    <dgm:pt modelId="{FBF7439A-05FD-4638-B6FA-A7E84CD5A75E}" cxnId="{BED8606E-426D-4592-86E2-E24E8DE3D7AC}" type="sibTrans">
      <dgm:prSet/>
      <dgm:spPr/>
      <dgm:t>
        <a:bodyPr/>
        <a:lstStyle/>
        <a:p>
          <a:endParaRPr lang="en-US"/>
        </a:p>
      </dgm:t>
    </dgm:pt>
    <dgm:pt modelId="{F6093074-3D89-4459-AF4A-472767A1AA1D}">
      <dgm:prSet phldrT="[Text]"/>
      <dgm:spPr/>
      <dgm:t>
        <a:bodyPr/>
        <a:lstStyle/>
        <a:p>
          <a:r>
            <a:rPr lang="en-US" dirty="0"/>
            <a:t>Acquisition criteria</a:t>
          </a:r>
        </a:p>
      </dgm:t>
    </dgm:pt>
    <dgm:pt modelId="{6037B918-7819-4256-B1DA-FF414257D3B1}" cxnId="{A7519A29-A3D0-49A1-9052-7AF5A89AD9CF}" type="sibTrans">
      <dgm:prSet/>
      <dgm:spPr/>
      <dgm:t>
        <a:bodyPr/>
        <a:lstStyle/>
        <a:p>
          <a:endParaRPr lang="en-US"/>
        </a:p>
      </dgm:t>
    </dgm:pt>
    <dgm:pt modelId="{8526BBE9-89F8-4682-BDCD-53E82D86810D}" cxnId="{A7519A29-A3D0-49A1-9052-7AF5A89AD9CF}" type="parTrans">
      <dgm:prSet/>
      <dgm:spPr/>
      <dgm:t>
        <a:bodyPr/>
        <a:lstStyle/>
        <a:p>
          <a:endParaRPr lang="en-US"/>
        </a:p>
      </dgm:t>
    </dgm:pt>
    <dgm:pt modelId="{90547E7A-3FA0-478F-9A2A-006510B27F5A}">
      <dgm:prSet phldrT="[Text]"/>
      <dgm:spPr/>
      <dgm:t>
        <a:bodyPr/>
        <a:lstStyle/>
        <a:p>
          <a:r>
            <a:rPr lang="en-US" dirty="0"/>
            <a:t>Reference architecture</a:t>
          </a:r>
        </a:p>
      </dgm:t>
    </dgm:pt>
    <dgm:pt modelId="{936BB768-A0D3-4EFB-9B1F-67BC4EE42EB0}" cxnId="{3B4D9BA4-F347-4E6C-AF5D-8618204B7450}" type="parTrans">
      <dgm:prSet/>
      <dgm:spPr/>
      <dgm:t>
        <a:bodyPr/>
        <a:lstStyle/>
        <a:p>
          <a:endParaRPr lang="en-US"/>
        </a:p>
      </dgm:t>
    </dgm:pt>
    <dgm:pt modelId="{42372E4B-F6A0-4B64-973C-5E789A14F283}" cxnId="{3B4D9BA4-F347-4E6C-AF5D-8618204B7450}" type="sibTrans">
      <dgm:prSet/>
      <dgm:spPr/>
      <dgm:t>
        <a:bodyPr/>
        <a:lstStyle/>
        <a:p>
          <a:endParaRPr lang="en-US"/>
        </a:p>
      </dgm:t>
    </dgm:pt>
    <dgm:pt modelId="{D25EAB8A-E471-431A-BB03-A8EA65C71F5A}" type="pres">
      <dgm:prSet presAssocID="{D46C5CD7-6A8E-4604-ACD6-26FD3FE6655D}" presName="Name0" presStyleCnt="0">
        <dgm:presLayoutVars>
          <dgm:dir/>
          <dgm:animOne val="branch"/>
          <dgm:animLvl val="lvl"/>
        </dgm:presLayoutVars>
      </dgm:prSet>
      <dgm:spPr/>
    </dgm:pt>
    <dgm:pt modelId="{4D2F11A9-DB66-4D12-B3A7-5F68C6776F39}" type="pres">
      <dgm:prSet presAssocID="{A8EAA2B3-78FF-4220-AE30-6C69C7D5538B}" presName="chaos" presStyleCnt="0"/>
      <dgm:spPr/>
    </dgm:pt>
    <dgm:pt modelId="{84AE424B-C306-4593-87D1-D96010338437}" type="pres">
      <dgm:prSet presAssocID="{A8EAA2B3-78FF-4220-AE30-6C69C7D5538B}" presName="parTx1" presStyleLbl="revTx" presStyleIdx="0" presStyleCnt="5"/>
      <dgm:spPr/>
    </dgm:pt>
    <dgm:pt modelId="{2307BDF2-FB8E-4A74-90F8-D276F3FE3A5F}" type="pres">
      <dgm:prSet presAssocID="{A8EAA2B3-78FF-4220-AE30-6C69C7D5538B}" presName="desTx1" presStyleLbl="revTx" presStyleIdx="1" presStyleCnt="5">
        <dgm:presLayoutVars>
          <dgm:bulletEnabled val="1"/>
        </dgm:presLayoutVars>
      </dgm:prSet>
      <dgm:spPr/>
    </dgm:pt>
    <dgm:pt modelId="{8F724FEE-D0CD-4E79-BAE9-6BA8EA136ABA}" type="pres">
      <dgm:prSet presAssocID="{A8EAA2B3-78FF-4220-AE30-6C69C7D5538B}" presName="c1" presStyleLbl="node1" presStyleIdx="0" presStyleCnt="19"/>
      <dgm:spPr/>
    </dgm:pt>
    <dgm:pt modelId="{90A1414F-5C22-42F4-A81A-BADAC0617101}" type="pres">
      <dgm:prSet presAssocID="{A8EAA2B3-78FF-4220-AE30-6C69C7D5538B}" presName="c2" presStyleLbl="node1" presStyleIdx="1" presStyleCnt="19"/>
      <dgm:spPr/>
    </dgm:pt>
    <dgm:pt modelId="{C1F8AF6B-DA69-49ED-9736-12FE6D218D2A}" type="pres">
      <dgm:prSet presAssocID="{A8EAA2B3-78FF-4220-AE30-6C69C7D5538B}" presName="c3" presStyleLbl="node1" presStyleIdx="2" presStyleCnt="19"/>
      <dgm:spPr/>
    </dgm:pt>
    <dgm:pt modelId="{2017921F-806B-4B44-BE86-E3CC1DC9C00E}" type="pres">
      <dgm:prSet presAssocID="{A8EAA2B3-78FF-4220-AE30-6C69C7D5538B}" presName="c4" presStyleLbl="node1" presStyleIdx="3" presStyleCnt="19"/>
      <dgm:spPr/>
    </dgm:pt>
    <dgm:pt modelId="{D47B143A-1715-4DAC-9669-AA9B5DC693D4}" type="pres">
      <dgm:prSet presAssocID="{A8EAA2B3-78FF-4220-AE30-6C69C7D5538B}" presName="c5" presStyleLbl="node1" presStyleIdx="4" presStyleCnt="19"/>
      <dgm:spPr/>
    </dgm:pt>
    <dgm:pt modelId="{2360D7F0-0FEB-47D5-B3F3-FCA823617AFE}" type="pres">
      <dgm:prSet presAssocID="{A8EAA2B3-78FF-4220-AE30-6C69C7D5538B}" presName="c6" presStyleLbl="node1" presStyleIdx="5" presStyleCnt="19"/>
      <dgm:spPr/>
    </dgm:pt>
    <dgm:pt modelId="{8F8C1F84-FEF5-4D77-8888-4E7FBA195B2B}" type="pres">
      <dgm:prSet presAssocID="{A8EAA2B3-78FF-4220-AE30-6C69C7D5538B}" presName="c7" presStyleLbl="node1" presStyleIdx="6" presStyleCnt="19"/>
      <dgm:spPr/>
    </dgm:pt>
    <dgm:pt modelId="{DD2CF20B-BA39-4D3A-BAD1-87119B1F0790}" type="pres">
      <dgm:prSet presAssocID="{A8EAA2B3-78FF-4220-AE30-6C69C7D5538B}" presName="c8" presStyleLbl="node1" presStyleIdx="7" presStyleCnt="19"/>
      <dgm:spPr/>
    </dgm:pt>
    <dgm:pt modelId="{BD72D730-B5D9-4CB0-925E-7F15DAD8C129}" type="pres">
      <dgm:prSet presAssocID="{A8EAA2B3-78FF-4220-AE30-6C69C7D5538B}" presName="c9" presStyleLbl="node1" presStyleIdx="8" presStyleCnt="19"/>
      <dgm:spPr/>
    </dgm:pt>
    <dgm:pt modelId="{C3F4AFF3-8892-4F08-AAFF-579E45921DDD}" type="pres">
      <dgm:prSet presAssocID="{A8EAA2B3-78FF-4220-AE30-6C69C7D5538B}" presName="c10" presStyleLbl="node1" presStyleIdx="9" presStyleCnt="19"/>
      <dgm:spPr/>
    </dgm:pt>
    <dgm:pt modelId="{32593E8C-41A9-49DE-9BB4-35D2015960E1}" type="pres">
      <dgm:prSet presAssocID="{A8EAA2B3-78FF-4220-AE30-6C69C7D5538B}" presName="c11" presStyleLbl="node1" presStyleIdx="10" presStyleCnt="19"/>
      <dgm:spPr/>
    </dgm:pt>
    <dgm:pt modelId="{326EF97B-F169-486B-95E5-2211D0B4529E}" type="pres">
      <dgm:prSet presAssocID="{A8EAA2B3-78FF-4220-AE30-6C69C7D5538B}" presName="c12" presStyleLbl="node1" presStyleIdx="11" presStyleCnt="19"/>
      <dgm:spPr/>
    </dgm:pt>
    <dgm:pt modelId="{4EDD06A4-8D09-490D-B861-718EAD689C89}" type="pres">
      <dgm:prSet presAssocID="{A8EAA2B3-78FF-4220-AE30-6C69C7D5538B}" presName="c13" presStyleLbl="node1" presStyleIdx="12" presStyleCnt="19"/>
      <dgm:spPr/>
    </dgm:pt>
    <dgm:pt modelId="{E26BD832-1AFC-4819-B206-5E37356867C7}" type="pres">
      <dgm:prSet presAssocID="{A8EAA2B3-78FF-4220-AE30-6C69C7D5538B}" presName="c14" presStyleLbl="node1" presStyleIdx="13" presStyleCnt="19"/>
      <dgm:spPr/>
    </dgm:pt>
    <dgm:pt modelId="{3F414FE4-BFA4-4127-8B62-DD13BDCB44C3}" type="pres">
      <dgm:prSet presAssocID="{A8EAA2B3-78FF-4220-AE30-6C69C7D5538B}" presName="c15" presStyleLbl="node1" presStyleIdx="14" presStyleCnt="19"/>
      <dgm:spPr/>
    </dgm:pt>
    <dgm:pt modelId="{10D29C19-5C81-441D-A5C5-00F159628BAC}" type="pres">
      <dgm:prSet presAssocID="{A8EAA2B3-78FF-4220-AE30-6C69C7D5538B}" presName="c16" presStyleLbl="node1" presStyleIdx="15" presStyleCnt="19"/>
      <dgm:spPr/>
    </dgm:pt>
    <dgm:pt modelId="{0B756C54-3232-4C29-8140-02DB99C1E218}" type="pres">
      <dgm:prSet presAssocID="{A8EAA2B3-78FF-4220-AE30-6C69C7D5538B}" presName="c17" presStyleLbl="node1" presStyleIdx="16" presStyleCnt="19"/>
      <dgm:spPr/>
    </dgm:pt>
    <dgm:pt modelId="{52D39BD7-A5FB-469C-8D5D-4A6867F71FEC}" type="pres">
      <dgm:prSet presAssocID="{A8EAA2B3-78FF-4220-AE30-6C69C7D5538B}" presName="c18" presStyleLbl="node1" presStyleIdx="17" presStyleCnt="19"/>
      <dgm:spPr/>
    </dgm:pt>
    <dgm:pt modelId="{2EF7C06D-7BDF-4F6D-987A-BFED9F0C23B3}" type="pres">
      <dgm:prSet presAssocID="{9FEE8328-1B11-4F72-A999-08763F335D2F}" presName="chevronComposite1" presStyleCnt="0"/>
      <dgm:spPr/>
    </dgm:pt>
    <dgm:pt modelId="{4C80AAFE-4327-4B15-9484-E90253AA2B5E}" type="pres">
      <dgm:prSet presAssocID="{9FEE8328-1B11-4F72-A999-08763F335D2F}" presName="chevron1" presStyleLbl="sibTrans2D1" presStyleIdx="0" presStyleCnt="2"/>
      <dgm:spPr/>
    </dgm:pt>
    <dgm:pt modelId="{661721A3-5695-4561-A80D-F0BE92C53792}" type="pres">
      <dgm:prSet presAssocID="{9FEE8328-1B11-4F72-A999-08763F335D2F}" presName="spChevron1" presStyleCnt="0"/>
      <dgm:spPr/>
    </dgm:pt>
    <dgm:pt modelId="{3A158F44-D82E-4A13-BAB1-93EDACD32335}" type="pres">
      <dgm:prSet presAssocID="{FADC418D-01EC-4996-9FBE-6C326EE54857}" presName="middle" presStyleCnt="0"/>
      <dgm:spPr/>
    </dgm:pt>
    <dgm:pt modelId="{12361BD7-F2CF-4D51-B235-A6EB096F4F62}" type="pres">
      <dgm:prSet presAssocID="{FADC418D-01EC-4996-9FBE-6C326EE54857}" presName="parTxMid" presStyleLbl="revTx" presStyleIdx="2" presStyleCnt="5"/>
      <dgm:spPr/>
    </dgm:pt>
    <dgm:pt modelId="{2312CCD1-E17B-4F31-AF36-45BF79E3BAC8}" type="pres">
      <dgm:prSet presAssocID="{FADC418D-01EC-4996-9FBE-6C326EE54857}" presName="desTxMid" presStyleLbl="revTx" presStyleIdx="3" presStyleCnt="5">
        <dgm:presLayoutVars>
          <dgm:bulletEnabled val="1"/>
        </dgm:presLayoutVars>
      </dgm:prSet>
      <dgm:spPr/>
    </dgm:pt>
    <dgm:pt modelId="{9ED9244E-D7F6-4EF5-87C3-8B10E094CE0E}" type="pres">
      <dgm:prSet presAssocID="{FADC418D-01EC-4996-9FBE-6C326EE54857}" presName="spMid" presStyleCnt="0"/>
      <dgm:spPr/>
    </dgm:pt>
    <dgm:pt modelId="{A5822460-2F03-4235-B0CB-085E0093D0B4}" type="pres">
      <dgm:prSet presAssocID="{5DE25845-92F2-4776-B139-B21F6C6CE401}" presName="chevronComposite1" presStyleCnt="0"/>
      <dgm:spPr/>
    </dgm:pt>
    <dgm:pt modelId="{57483247-4E5F-4F3E-9614-7EF4A37DC3A6}" type="pres">
      <dgm:prSet presAssocID="{5DE25845-92F2-4776-B139-B21F6C6CE401}" presName="chevron1" presStyleLbl="sibTrans2D1" presStyleIdx="1" presStyleCnt="2"/>
      <dgm:spPr/>
    </dgm:pt>
    <dgm:pt modelId="{1F8E7584-75FE-4D0B-B126-923EEA7941D8}" type="pres">
      <dgm:prSet presAssocID="{5DE25845-92F2-4776-B139-B21F6C6CE401}" presName="spChevron1" presStyleCnt="0"/>
      <dgm:spPr/>
    </dgm:pt>
    <dgm:pt modelId="{CB13C7E4-215B-4A9F-B689-4C4BE4566074}" type="pres">
      <dgm:prSet presAssocID="{38DEC041-BB41-4487-83DF-B202D293EA3A}" presName="last" presStyleCnt="0"/>
      <dgm:spPr/>
    </dgm:pt>
    <dgm:pt modelId="{34BAB698-C429-4104-BABA-1B89399A121E}" type="pres">
      <dgm:prSet presAssocID="{38DEC041-BB41-4487-83DF-B202D293EA3A}" presName="circleTx" presStyleLbl="node1" presStyleIdx="18" presStyleCnt="19"/>
      <dgm:spPr/>
    </dgm:pt>
    <dgm:pt modelId="{982B57CA-5122-43D0-B4B7-F3C91A8E5A61}" type="pres">
      <dgm:prSet presAssocID="{38DEC041-BB41-4487-83DF-B202D293EA3A}" presName="desTxN" presStyleLbl="revTx" presStyleIdx="4" presStyleCnt="5">
        <dgm:presLayoutVars>
          <dgm:bulletEnabled val="1"/>
        </dgm:presLayoutVars>
      </dgm:prSet>
      <dgm:spPr/>
    </dgm:pt>
    <dgm:pt modelId="{C97B32D0-6CD4-459D-8B0E-FB597EDA6E95}" type="pres">
      <dgm:prSet presAssocID="{38DEC041-BB41-4487-83DF-B202D293EA3A}" presName="spN" presStyleCnt="0"/>
      <dgm:spPr/>
    </dgm:pt>
  </dgm:ptLst>
  <dgm:cxnLst>
    <dgm:cxn modelId="{B164BD01-2A42-4286-9C1F-04021C3B983B}" type="presOf" srcId="{B03B7E90-96F6-4470-B4BA-2625C93DD08B}" destId="{2312CCD1-E17B-4F31-AF36-45BF79E3BAC8}" srcOrd="0" destOrd="0" presId="urn:microsoft.com/office/officeart/2009/3/layout/RandomtoResultProcess"/>
    <dgm:cxn modelId="{0D71EF04-3432-4732-96E0-473FE8347ABB}" srcId="{38DEC041-BB41-4487-83DF-B202D293EA3A}" destId="{4C34631F-24A3-4D5C-9D87-13BF138F059B}" srcOrd="1" destOrd="0" parTransId="{CB67D916-20C0-4F32-8F6D-96DF28454510}" sibTransId="{52CAD967-9A30-46E5-A91D-9FF31A7A1652}"/>
    <dgm:cxn modelId="{08DF290B-9F21-4534-9BB2-73916C8E82A9}" srcId="{D46C5CD7-6A8E-4604-ACD6-26FD3FE6655D}" destId="{A8EAA2B3-78FF-4220-AE30-6C69C7D5538B}" srcOrd="0" destOrd="0" parTransId="{3512C911-671D-4E88-B432-AA8FF74DEED5}" sibTransId="{9FEE8328-1B11-4F72-A999-08763F335D2F}"/>
    <dgm:cxn modelId="{89F86E15-8C46-42B4-9B29-C353D9DC6F40}" type="presOf" srcId="{D46C5CD7-6A8E-4604-ACD6-26FD3FE6655D}" destId="{D25EAB8A-E471-431A-BB03-A8EA65C71F5A}" srcOrd="0" destOrd="0" presId="urn:microsoft.com/office/officeart/2009/3/layout/RandomtoResultProcess"/>
    <dgm:cxn modelId="{614E7F1F-EC45-4F45-899C-0880E2216657}" type="presOf" srcId="{F12078F3-9D41-4CA1-89E5-7C647DA1BC4B}" destId="{2312CCD1-E17B-4F31-AF36-45BF79E3BAC8}" srcOrd="0" destOrd="1" presId="urn:microsoft.com/office/officeart/2009/3/layout/RandomtoResultProcess"/>
    <dgm:cxn modelId="{3B188720-1F55-4E9D-81A4-8ACE859B9A43}" type="presOf" srcId="{175E88C1-6780-44EE-BBDF-04FD753A6F26}" destId="{2312CCD1-E17B-4F31-AF36-45BF79E3BAC8}" srcOrd="0" destOrd="3" presId="urn:microsoft.com/office/officeart/2009/3/layout/RandomtoResultProcess"/>
    <dgm:cxn modelId="{D6E6C124-57C5-4475-B9EA-8D81ECB6951E}" srcId="{D46C5CD7-6A8E-4604-ACD6-26FD3FE6655D}" destId="{FADC418D-01EC-4996-9FBE-6C326EE54857}" srcOrd="1" destOrd="0" parTransId="{3647873D-26B1-484A-B1D5-63A3A2BF8C90}" sibTransId="{5DE25845-92F2-4776-B139-B21F6C6CE401}"/>
    <dgm:cxn modelId="{2FD82827-8116-432A-8764-0A0B1485B984}" type="presOf" srcId="{8C10174E-9388-47F5-8D68-A67A153A96BC}" destId="{982B57CA-5122-43D0-B4B7-F3C91A8E5A61}" srcOrd="0" destOrd="4" presId="urn:microsoft.com/office/officeart/2009/3/layout/RandomtoResultProcess"/>
    <dgm:cxn modelId="{A7519A29-A3D0-49A1-9052-7AF5A89AD9CF}" srcId="{A8EAA2B3-78FF-4220-AE30-6C69C7D5538B}" destId="{F6093074-3D89-4459-AF4A-472767A1AA1D}" srcOrd="3" destOrd="0" parTransId="{8526BBE9-89F8-4682-BDCD-53E82D86810D}" sibTransId="{6037B918-7819-4256-B1DA-FF414257D3B1}"/>
    <dgm:cxn modelId="{B57FEC31-E863-40B5-BBB2-A4498E6A7578}" type="presOf" srcId="{4D1F7365-9CBD-49AA-87B1-CB99AE6C1B47}" destId="{982B57CA-5122-43D0-B4B7-F3C91A8E5A61}" srcOrd="0" destOrd="3" presId="urn:microsoft.com/office/officeart/2009/3/layout/RandomtoResultProcess"/>
    <dgm:cxn modelId="{DD5ACF32-4F1F-4C56-B465-CFACE02588A2}" type="presOf" srcId="{4A6DC7CD-9478-47DA-9B6E-3C6DCF93D1F8}" destId="{2307BDF2-FB8E-4A74-90F8-D276F3FE3A5F}" srcOrd="0" destOrd="5" presId="urn:microsoft.com/office/officeart/2009/3/layout/RandomtoResultProcess"/>
    <dgm:cxn modelId="{3F13D336-4309-4E0B-8130-9E6374FE46DA}" srcId="{38DEC041-BB41-4487-83DF-B202D293EA3A}" destId="{54C9FAD5-5BE6-4F8E-B9E4-852F80558A48}" srcOrd="5" destOrd="0" parTransId="{1A21FA21-C8DF-437B-BA55-B5042C83EB8B}" sibTransId="{B00A03A8-2AAB-4E7F-AAEF-8EADC5953D9F}"/>
    <dgm:cxn modelId="{D94FE838-C325-467B-B291-99EBA21BC522}" type="presOf" srcId="{38DEC041-BB41-4487-83DF-B202D293EA3A}" destId="{34BAB698-C429-4104-BABA-1B89399A121E}" srcOrd="0" destOrd="0" presId="urn:microsoft.com/office/officeart/2009/3/layout/RandomtoResultProcess"/>
    <dgm:cxn modelId="{EAE91D62-127A-46E9-AB06-86AC2FE1FBE2}" type="presOf" srcId="{54C9FAD5-5BE6-4F8E-B9E4-852F80558A48}" destId="{982B57CA-5122-43D0-B4B7-F3C91A8E5A61}" srcOrd="0" destOrd="5" presId="urn:microsoft.com/office/officeart/2009/3/layout/RandomtoResultProcess"/>
    <dgm:cxn modelId="{56B45A43-9E45-4FA3-950B-58285FC90264}" srcId="{A8EAA2B3-78FF-4220-AE30-6C69C7D5538B}" destId="{5A3B7C94-4E92-4766-9438-71F9CA5F25C1}" srcOrd="0" destOrd="0" parTransId="{FF92A223-89A6-4B01-8C77-D016FC42A250}" sibTransId="{EC7291C8-E559-4E2B-81A9-E54C03AC1575}"/>
    <dgm:cxn modelId="{CF9A3649-3E01-4903-A6D2-9DAB7A70F48E}" srcId="{FADC418D-01EC-4996-9FBE-6C326EE54857}" destId="{F12078F3-9D41-4CA1-89E5-7C647DA1BC4B}" srcOrd="1" destOrd="0" parTransId="{DDEC3999-95DF-4E62-81CF-469E666F8B2A}" sibTransId="{905240CF-B726-48B0-A796-058FF058336A}"/>
    <dgm:cxn modelId="{BED8606E-426D-4592-86E2-E24E8DE3D7AC}" srcId="{A8EAA2B3-78FF-4220-AE30-6C69C7D5538B}" destId="{1CAA4BC0-746D-4886-946A-B8F4A61F2A3B}" srcOrd="1" destOrd="0" parTransId="{7E0AE72E-5B86-4474-A4DE-E6E2471B626C}" sibTransId="{FBF7439A-05FD-4638-B6FA-A7E84CD5A75E}"/>
    <dgm:cxn modelId="{9A29776E-4409-4EB3-B8DB-DEC6EF45917A}" srcId="{A8EAA2B3-78FF-4220-AE30-6C69C7D5538B}" destId="{4A6DC7CD-9478-47DA-9B6E-3C6DCF93D1F8}" srcOrd="5" destOrd="0" parTransId="{A5988AAB-C0F5-4F4B-89F0-819D630E6919}" sibTransId="{E927C1E2-5F56-40AA-ABDB-CA5BC8862DBB}"/>
    <dgm:cxn modelId="{72703370-B4EA-40AD-B533-97EDC857902A}" srcId="{FADC418D-01EC-4996-9FBE-6C326EE54857}" destId="{B03B7E90-96F6-4470-B4BA-2625C93DD08B}" srcOrd="0" destOrd="0" parTransId="{3EA8A65C-CE9B-4BE9-8924-3E242C152472}" sibTransId="{7118D436-DE1A-4D3F-BF90-27215CDF8895}"/>
    <dgm:cxn modelId="{68811955-1939-450E-B07F-D989EAF30920}" srcId="{FADC418D-01EC-4996-9FBE-6C326EE54857}" destId="{F50EA320-BCFE-4841-AE61-8A415D05EACD}" srcOrd="4" destOrd="0" parTransId="{D5AF85BA-7440-415E-A4AF-F7249F738F4D}" sibTransId="{79457133-E502-4582-8A93-BB7E29D0FC67}"/>
    <dgm:cxn modelId="{87A54B57-EBBB-497B-BD54-3EBFD2397A45}" srcId="{38DEC041-BB41-4487-83DF-B202D293EA3A}" destId="{8D0B26E7-856F-4DEC-9568-3FA8C23C436A}" srcOrd="2" destOrd="0" parTransId="{9B9DC4F5-EE94-4439-B0FA-8F1123649596}" sibTransId="{D10E98A6-502D-4AF0-9FA3-7659DD662B2B}"/>
    <dgm:cxn modelId="{A1068F57-B7BF-42FE-ADCC-CD1FCE3DEA8E}" srcId="{38DEC041-BB41-4487-83DF-B202D293EA3A}" destId="{8C10174E-9388-47F5-8D68-A67A153A96BC}" srcOrd="4" destOrd="0" parTransId="{2F926551-342D-45DB-A5CB-866F836B0CEA}" sibTransId="{B2BB7274-BF28-46F7-9F13-73A96EEEF66F}"/>
    <dgm:cxn modelId="{34B9FA79-D825-4FAD-8B2D-0E9EBBA7E424}" type="presOf" srcId="{A3862982-229C-46D5-AA84-63619B20A949}" destId="{2307BDF2-FB8E-4A74-90F8-D276F3FE3A5F}" srcOrd="0" destOrd="6" presId="urn:microsoft.com/office/officeart/2009/3/layout/RandomtoResultProcess"/>
    <dgm:cxn modelId="{950B557B-0E82-4053-B5CB-2CEAF59EC0C7}" srcId="{38DEC041-BB41-4487-83DF-B202D293EA3A}" destId="{4D1F7365-9CBD-49AA-87B1-CB99AE6C1B47}" srcOrd="3" destOrd="0" parTransId="{FAA56AF2-EBA2-4D72-A766-544A34DAACB3}" sibTransId="{EB907A42-0DC5-4D91-A251-B547B9DDA2BE}"/>
    <dgm:cxn modelId="{05E55880-2DDD-4C72-9416-32E760C96155}" type="presOf" srcId="{1CAA4BC0-746D-4886-946A-B8F4A61F2A3B}" destId="{2307BDF2-FB8E-4A74-90F8-D276F3FE3A5F}" srcOrd="0" destOrd="1" presId="urn:microsoft.com/office/officeart/2009/3/layout/RandomtoResultProcess"/>
    <dgm:cxn modelId="{4E1EF383-3ECA-441D-BD55-4B69379353BB}" type="presOf" srcId="{FADC418D-01EC-4996-9FBE-6C326EE54857}" destId="{12361BD7-F2CF-4D51-B235-A6EB096F4F62}" srcOrd="0" destOrd="0" presId="urn:microsoft.com/office/officeart/2009/3/layout/RandomtoResultProcess"/>
    <dgm:cxn modelId="{150D0284-2D96-412A-8BDD-75E4373287EE}" type="presOf" srcId="{A1781905-F04E-4C03-B79F-4BC24C04F042}" destId="{982B57CA-5122-43D0-B4B7-F3C91A8E5A61}" srcOrd="0" destOrd="0" presId="urn:microsoft.com/office/officeart/2009/3/layout/RandomtoResultProcess"/>
    <dgm:cxn modelId="{E8139E87-C641-401C-A10C-3EEFCAC7023D}" srcId="{D46C5CD7-6A8E-4604-ACD6-26FD3FE6655D}" destId="{38DEC041-BB41-4487-83DF-B202D293EA3A}" srcOrd="2" destOrd="0" parTransId="{53B477D5-6CBA-4C59-8EE7-E84DE438E19F}" sibTransId="{E4EF5AB6-96A2-413F-89B3-EDF1B51EC756}"/>
    <dgm:cxn modelId="{4223848D-88E4-4ECF-8379-6709865F1EB6}" srcId="{38DEC041-BB41-4487-83DF-B202D293EA3A}" destId="{A1781905-F04E-4C03-B79F-4BC24C04F042}" srcOrd="0" destOrd="0" parTransId="{A79442BC-54AA-408D-8BF8-3086B7574881}" sibTransId="{AAF400D6-08F6-4CB8-A1F9-4C0B44B042F2}"/>
    <dgm:cxn modelId="{3B4D9BA4-F347-4E6C-AF5D-8618204B7450}" srcId="{A8EAA2B3-78FF-4220-AE30-6C69C7D5538B}" destId="{90547E7A-3FA0-478F-9A2A-006510B27F5A}" srcOrd="2" destOrd="0" parTransId="{936BB768-A0D3-4EFB-9B1F-67BC4EE42EB0}" sibTransId="{42372E4B-F6A0-4B64-973C-5E789A14F283}"/>
    <dgm:cxn modelId="{67C3E2AC-DF48-470D-A4B5-1006F9F78A6F}" srcId="{FADC418D-01EC-4996-9FBE-6C326EE54857}" destId="{175E88C1-6780-44EE-BBDF-04FD753A6F26}" srcOrd="3" destOrd="0" parTransId="{EC860822-74C4-4E4C-A10D-B9740F697EB6}" sibTransId="{03225219-2C8C-4D6F-91BF-3E4E1C02F3DA}"/>
    <dgm:cxn modelId="{AC5854AD-24FB-4EAD-BC1D-DC803DC29DD3}" type="presOf" srcId="{630A60E8-20F9-4FFA-8EF0-F86CD45108AD}" destId="{2307BDF2-FB8E-4A74-90F8-D276F3FE3A5F}" srcOrd="0" destOrd="4" presId="urn:microsoft.com/office/officeart/2009/3/layout/RandomtoResultProcess"/>
    <dgm:cxn modelId="{D24947AF-3401-42DC-B69A-B97DAF0A5309}" srcId="{A8EAA2B3-78FF-4220-AE30-6C69C7D5538B}" destId="{A3862982-229C-46D5-AA84-63619B20A949}" srcOrd="6" destOrd="0" parTransId="{1387C317-8E11-49EA-9105-44531806612A}" sibTransId="{CDE38EF8-C544-40B4-8AE6-DBA4852FF559}"/>
    <dgm:cxn modelId="{F0FE76CD-9577-4200-8E50-3560077A2589}" srcId="{FADC418D-01EC-4996-9FBE-6C326EE54857}" destId="{6F74C357-79FF-4E45-B2C2-27394444CEC9}" srcOrd="5" destOrd="0" parTransId="{1A7691CD-A44A-490F-98D8-A5ACAD4FD9F8}" sibTransId="{C93BC4B7-7108-485D-8CA0-E6A8FE05844F}"/>
    <dgm:cxn modelId="{50E35DD8-B06E-476C-8AF8-1D40E2610752}" type="presOf" srcId="{F50EA320-BCFE-4841-AE61-8A415D05EACD}" destId="{2312CCD1-E17B-4F31-AF36-45BF79E3BAC8}" srcOrd="0" destOrd="4" presId="urn:microsoft.com/office/officeart/2009/3/layout/RandomtoResultProcess"/>
    <dgm:cxn modelId="{449CD2E2-EF2D-4FAE-B059-610B603F213D}" type="presOf" srcId="{5A3B7C94-4E92-4766-9438-71F9CA5F25C1}" destId="{2307BDF2-FB8E-4A74-90F8-D276F3FE3A5F}" srcOrd="0" destOrd="0" presId="urn:microsoft.com/office/officeart/2009/3/layout/RandomtoResultProcess"/>
    <dgm:cxn modelId="{E3024FE9-DAFA-4470-BD37-A70B2481FA7F}" type="presOf" srcId="{6F74C357-79FF-4E45-B2C2-27394444CEC9}" destId="{2312CCD1-E17B-4F31-AF36-45BF79E3BAC8}" srcOrd="0" destOrd="5" presId="urn:microsoft.com/office/officeart/2009/3/layout/RandomtoResultProcess"/>
    <dgm:cxn modelId="{D5F7B8E9-B7B0-417C-B75F-44B6AC4EC3E5}" type="presOf" srcId="{90547E7A-3FA0-478F-9A2A-006510B27F5A}" destId="{2307BDF2-FB8E-4A74-90F8-D276F3FE3A5F}" srcOrd="0" destOrd="2" presId="urn:microsoft.com/office/officeart/2009/3/layout/RandomtoResultProcess"/>
    <dgm:cxn modelId="{4A160DEB-BA78-4480-BB2A-DA02581697BA}" type="presOf" srcId="{F6093074-3D89-4459-AF4A-472767A1AA1D}" destId="{2307BDF2-FB8E-4A74-90F8-D276F3FE3A5F}" srcOrd="0" destOrd="3" presId="urn:microsoft.com/office/officeart/2009/3/layout/RandomtoResultProcess"/>
    <dgm:cxn modelId="{A041D7EB-4369-4185-956E-F35B48768E6D}" type="presOf" srcId="{8D0B26E7-856F-4DEC-9568-3FA8C23C436A}" destId="{982B57CA-5122-43D0-B4B7-F3C91A8E5A61}" srcOrd="0" destOrd="2" presId="urn:microsoft.com/office/officeart/2009/3/layout/RandomtoResultProcess"/>
    <dgm:cxn modelId="{28E7EEEB-E9A4-4303-BF40-426B043E1040}" type="presOf" srcId="{4C34631F-24A3-4D5C-9D87-13BF138F059B}" destId="{982B57CA-5122-43D0-B4B7-F3C91A8E5A61}" srcOrd="0" destOrd="1" presId="urn:microsoft.com/office/officeart/2009/3/layout/RandomtoResultProcess"/>
    <dgm:cxn modelId="{921F34ED-FE15-405F-8FD3-5E39FE0F8212}" type="presOf" srcId="{A8EAA2B3-78FF-4220-AE30-6C69C7D5538B}" destId="{84AE424B-C306-4593-87D1-D96010338437}" srcOrd="0" destOrd="0" presId="urn:microsoft.com/office/officeart/2009/3/layout/RandomtoResultProcess"/>
    <dgm:cxn modelId="{E8F4E5EE-C479-462F-A5A7-6B7FBB0C3570}" srcId="{FADC418D-01EC-4996-9FBE-6C326EE54857}" destId="{172693A7-39E9-43D6-8330-87E35CDE806E}" srcOrd="2" destOrd="0" parTransId="{CE963A91-6C50-4BCB-AE51-4FBA41BB2330}" sibTransId="{74D723C1-8BD2-48EC-B543-D2422DEE0D45}"/>
    <dgm:cxn modelId="{636AC8F7-8BB2-4B1F-9849-E1936678DBBE}" srcId="{A8EAA2B3-78FF-4220-AE30-6C69C7D5538B}" destId="{630A60E8-20F9-4FFA-8EF0-F86CD45108AD}" srcOrd="4" destOrd="0" parTransId="{34BF6964-D6E1-4C16-A32F-EF738C7D3F81}" sibTransId="{8CFC1FA5-E08F-4C75-8327-B2026CA6AAD1}"/>
    <dgm:cxn modelId="{A71F64FE-EBBF-4F36-BC05-2C78A0A6CBC1}" type="presOf" srcId="{172693A7-39E9-43D6-8330-87E35CDE806E}" destId="{2312CCD1-E17B-4F31-AF36-45BF79E3BAC8}" srcOrd="0" destOrd="2" presId="urn:microsoft.com/office/officeart/2009/3/layout/RandomtoResultProcess"/>
    <dgm:cxn modelId="{988E6B20-2085-48B8-B546-B18615DA3BB8}" type="presParOf" srcId="{D25EAB8A-E471-431A-BB03-A8EA65C71F5A}" destId="{4D2F11A9-DB66-4D12-B3A7-5F68C6776F39}" srcOrd="0" destOrd="0" presId="urn:microsoft.com/office/officeart/2009/3/layout/RandomtoResultProcess"/>
    <dgm:cxn modelId="{179EA979-02F5-410B-941C-8CCE830C15C3}" type="presParOf" srcId="{4D2F11A9-DB66-4D12-B3A7-5F68C6776F39}" destId="{84AE424B-C306-4593-87D1-D96010338437}" srcOrd="0" destOrd="0" presId="urn:microsoft.com/office/officeart/2009/3/layout/RandomtoResultProcess"/>
    <dgm:cxn modelId="{D2DFA172-44BF-4C28-A78A-F9EC4DF71F6E}" type="presParOf" srcId="{4D2F11A9-DB66-4D12-B3A7-5F68C6776F39}" destId="{2307BDF2-FB8E-4A74-90F8-D276F3FE3A5F}" srcOrd="1" destOrd="0" presId="urn:microsoft.com/office/officeart/2009/3/layout/RandomtoResultProcess"/>
    <dgm:cxn modelId="{5AF370D6-16AE-420B-AD8D-2032DDFE60BD}" type="presParOf" srcId="{4D2F11A9-DB66-4D12-B3A7-5F68C6776F39}" destId="{8F724FEE-D0CD-4E79-BAE9-6BA8EA136ABA}" srcOrd="2" destOrd="0" presId="urn:microsoft.com/office/officeart/2009/3/layout/RandomtoResultProcess"/>
    <dgm:cxn modelId="{319CA5A8-FD83-4BA5-9234-F6DFEA27885D}" type="presParOf" srcId="{4D2F11A9-DB66-4D12-B3A7-5F68C6776F39}" destId="{90A1414F-5C22-42F4-A81A-BADAC0617101}" srcOrd="3" destOrd="0" presId="urn:microsoft.com/office/officeart/2009/3/layout/RandomtoResultProcess"/>
    <dgm:cxn modelId="{81DCB218-BF9F-4ABD-A75D-4CE8DAAC2526}" type="presParOf" srcId="{4D2F11A9-DB66-4D12-B3A7-5F68C6776F39}" destId="{C1F8AF6B-DA69-49ED-9736-12FE6D218D2A}" srcOrd="4" destOrd="0" presId="urn:microsoft.com/office/officeart/2009/3/layout/RandomtoResultProcess"/>
    <dgm:cxn modelId="{6973DDC6-7D9C-4FF9-90A0-3A8757D925F6}" type="presParOf" srcId="{4D2F11A9-DB66-4D12-B3A7-5F68C6776F39}" destId="{2017921F-806B-4B44-BE86-E3CC1DC9C00E}" srcOrd="5" destOrd="0" presId="urn:microsoft.com/office/officeart/2009/3/layout/RandomtoResultProcess"/>
    <dgm:cxn modelId="{D3654B0E-AE64-49ED-9FE8-37947B2EF762}" type="presParOf" srcId="{4D2F11A9-DB66-4D12-B3A7-5F68C6776F39}" destId="{D47B143A-1715-4DAC-9669-AA9B5DC693D4}" srcOrd="6" destOrd="0" presId="urn:microsoft.com/office/officeart/2009/3/layout/RandomtoResultProcess"/>
    <dgm:cxn modelId="{4AA47F06-E048-48E6-A46E-07211B1D4A3A}" type="presParOf" srcId="{4D2F11A9-DB66-4D12-B3A7-5F68C6776F39}" destId="{2360D7F0-0FEB-47D5-B3F3-FCA823617AFE}" srcOrd="7" destOrd="0" presId="urn:microsoft.com/office/officeart/2009/3/layout/RandomtoResultProcess"/>
    <dgm:cxn modelId="{F7B3FF42-1938-477A-AE1E-87A9E9A25842}" type="presParOf" srcId="{4D2F11A9-DB66-4D12-B3A7-5F68C6776F39}" destId="{8F8C1F84-FEF5-4D77-8888-4E7FBA195B2B}" srcOrd="8" destOrd="0" presId="urn:microsoft.com/office/officeart/2009/3/layout/RandomtoResultProcess"/>
    <dgm:cxn modelId="{B714E2C2-60F9-4FB9-8FC1-A6264943FC31}" type="presParOf" srcId="{4D2F11A9-DB66-4D12-B3A7-5F68C6776F39}" destId="{DD2CF20B-BA39-4D3A-BAD1-87119B1F0790}" srcOrd="9" destOrd="0" presId="urn:microsoft.com/office/officeart/2009/3/layout/RandomtoResultProcess"/>
    <dgm:cxn modelId="{E98B8DA1-E7CD-43BF-8C24-F592BFEDD9B3}" type="presParOf" srcId="{4D2F11A9-DB66-4D12-B3A7-5F68C6776F39}" destId="{BD72D730-B5D9-4CB0-925E-7F15DAD8C129}" srcOrd="10" destOrd="0" presId="urn:microsoft.com/office/officeart/2009/3/layout/RandomtoResultProcess"/>
    <dgm:cxn modelId="{AECD0D4E-3611-4D5F-AA31-65DCD9EBD803}" type="presParOf" srcId="{4D2F11A9-DB66-4D12-B3A7-5F68C6776F39}" destId="{C3F4AFF3-8892-4F08-AAFF-579E45921DDD}" srcOrd="11" destOrd="0" presId="urn:microsoft.com/office/officeart/2009/3/layout/RandomtoResultProcess"/>
    <dgm:cxn modelId="{455C2A97-6AFE-485F-86FA-7FD9683821CA}" type="presParOf" srcId="{4D2F11A9-DB66-4D12-B3A7-5F68C6776F39}" destId="{32593E8C-41A9-49DE-9BB4-35D2015960E1}" srcOrd="12" destOrd="0" presId="urn:microsoft.com/office/officeart/2009/3/layout/RandomtoResultProcess"/>
    <dgm:cxn modelId="{7DDDCF94-7509-4520-B4F0-4B8F26CA3FA2}" type="presParOf" srcId="{4D2F11A9-DB66-4D12-B3A7-5F68C6776F39}" destId="{326EF97B-F169-486B-95E5-2211D0B4529E}" srcOrd="13" destOrd="0" presId="urn:microsoft.com/office/officeart/2009/3/layout/RandomtoResultProcess"/>
    <dgm:cxn modelId="{596F4F50-C775-4ECB-B353-4CB006A5C730}" type="presParOf" srcId="{4D2F11A9-DB66-4D12-B3A7-5F68C6776F39}" destId="{4EDD06A4-8D09-490D-B861-718EAD689C89}" srcOrd="14" destOrd="0" presId="urn:microsoft.com/office/officeart/2009/3/layout/RandomtoResultProcess"/>
    <dgm:cxn modelId="{3E53C051-1FF6-4EE4-A341-C3A5251BF4D1}" type="presParOf" srcId="{4D2F11A9-DB66-4D12-B3A7-5F68C6776F39}" destId="{E26BD832-1AFC-4819-B206-5E37356867C7}" srcOrd="15" destOrd="0" presId="urn:microsoft.com/office/officeart/2009/3/layout/RandomtoResultProcess"/>
    <dgm:cxn modelId="{6147C777-3626-4C00-BFA4-9AF784EAA972}" type="presParOf" srcId="{4D2F11A9-DB66-4D12-B3A7-5F68C6776F39}" destId="{3F414FE4-BFA4-4127-8B62-DD13BDCB44C3}" srcOrd="16" destOrd="0" presId="urn:microsoft.com/office/officeart/2009/3/layout/RandomtoResultProcess"/>
    <dgm:cxn modelId="{98D17A2F-9C75-482A-9EBA-7769EA8C3BF6}" type="presParOf" srcId="{4D2F11A9-DB66-4D12-B3A7-5F68C6776F39}" destId="{10D29C19-5C81-441D-A5C5-00F159628BAC}" srcOrd="17" destOrd="0" presId="urn:microsoft.com/office/officeart/2009/3/layout/RandomtoResultProcess"/>
    <dgm:cxn modelId="{E131861D-115F-4AFC-8FD5-9486E37B1336}" type="presParOf" srcId="{4D2F11A9-DB66-4D12-B3A7-5F68C6776F39}" destId="{0B756C54-3232-4C29-8140-02DB99C1E218}" srcOrd="18" destOrd="0" presId="urn:microsoft.com/office/officeart/2009/3/layout/RandomtoResultProcess"/>
    <dgm:cxn modelId="{DFF7FCF4-C142-4008-97B5-B372DA20F019}" type="presParOf" srcId="{4D2F11A9-DB66-4D12-B3A7-5F68C6776F39}" destId="{52D39BD7-A5FB-469C-8D5D-4A6867F71FEC}" srcOrd="19" destOrd="0" presId="urn:microsoft.com/office/officeart/2009/3/layout/RandomtoResultProcess"/>
    <dgm:cxn modelId="{EAC83FA8-B909-4FD9-A322-FC523D0046BD}" type="presParOf" srcId="{D25EAB8A-E471-431A-BB03-A8EA65C71F5A}" destId="{2EF7C06D-7BDF-4F6D-987A-BFED9F0C23B3}" srcOrd="1" destOrd="0" presId="urn:microsoft.com/office/officeart/2009/3/layout/RandomtoResultProcess"/>
    <dgm:cxn modelId="{CD0646FD-770F-49C3-A76E-7F9A8A59629D}" type="presParOf" srcId="{2EF7C06D-7BDF-4F6D-987A-BFED9F0C23B3}" destId="{4C80AAFE-4327-4B15-9484-E90253AA2B5E}" srcOrd="0" destOrd="0" presId="urn:microsoft.com/office/officeart/2009/3/layout/RandomtoResultProcess"/>
    <dgm:cxn modelId="{60E29716-C19E-4E4B-A5A5-AFE5E0B98FA0}" type="presParOf" srcId="{2EF7C06D-7BDF-4F6D-987A-BFED9F0C23B3}" destId="{661721A3-5695-4561-A80D-F0BE92C53792}" srcOrd="1" destOrd="0" presId="urn:microsoft.com/office/officeart/2009/3/layout/RandomtoResultProcess"/>
    <dgm:cxn modelId="{E0FBA218-188C-4ECE-9871-6786B9232CE8}" type="presParOf" srcId="{D25EAB8A-E471-431A-BB03-A8EA65C71F5A}" destId="{3A158F44-D82E-4A13-BAB1-93EDACD32335}" srcOrd="2" destOrd="0" presId="urn:microsoft.com/office/officeart/2009/3/layout/RandomtoResultProcess"/>
    <dgm:cxn modelId="{3BB0A28C-1D6F-4DF9-90CF-3915488DB756}" type="presParOf" srcId="{3A158F44-D82E-4A13-BAB1-93EDACD32335}" destId="{12361BD7-F2CF-4D51-B235-A6EB096F4F62}" srcOrd="0" destOrd="0" presId="urn:microsoft.com/office/officeart/2009/3/layout/RandomtoResultProcess"/>
    <dgm:cxn modelId="{1FA9307F-F83B-48D5-80AA-A5F390A1AA14}" type="presParOf" srcId="{3A158F44-D82E-4A13-BAB1-93EDACD32335}" destId="{2312CCD1-E17B-4F31-AF36-45BF79E3BAC8}" srcOrd="1" destOrd="0" presId="urn:microsoft.com/office/officeart/2009/3/layout/RandomtoResultProcess"/>
    <dgm:cxn modelId="{6AB76D4C-2AF9-449A-A048-3DC2649F0BFE}" type="presParOf" srcId="{3A158F44-D82E-4A13-BAB1-93EDACD32335}" destId="{9ED9244E-D7F6-4EF5-87C3-8B10E094CE0E}" srcOrd="2" destOrd="0" presId="urn:microsoft.com/office/officeart/2009/3/layout/RandomtoResultProcess"/>
    <dgm:cxn modelId="{8BEA13F5-48AB-4A6D-A11B-CBA837A01BDB}" type="presParOf" srcId="{D25EAB8A-E471-431A-BB03-A8EA65C71F5A}" destId="{A5822460-2F03-4235-B0CB-085E0093D0B4}" srcOrd="3" destOrd="0" presId="urn:microsoft.com/office/officeart/2009/3/layout/RandomtoResultProcess"/>
    <dgm:cxn modelId="{A157EA82-5395-4E5D-B101-D041E0BF3B77}" type="presParOf" srcId="{A5822460-2F03-4235-B0CB-085E0093D0B4}" destId="{57483247-4E5F-4F3E-9614-7EF4A37DC3A6}" srcOrd="0" destOrd="0" presId="urn:microsoft.com/office/officeart/2009/3/layout/RandomtoResultProcess"/>
    <dgm:cxn modelId="{854B3CB4-D332-47B9-B907-E26AF42B6948}" type="presParOf" srcId="{A5822460-2F03-4235-B0CB-085E0093D0B4}" destId="{1F8E7584-75FE-4D0B-B126-923EEA7941D8}" srcOrd="1" destOrd="0" presId="urn:microsoft.com/office/officeart/2009/3/layout/RandomtoResultProcess"/>
    <dgm:cxn modelId="{7A7D5228-5028-490B-9D42-177F4C9A7C6F}" type="presParOf" srcId="{D25EAB8A-E471-431A-BB03-A8EA65C71F5A}" destId="{CB13C7E4-215B-4A9F-B689-4C4BE4566074}" srcOrd="4" destOrd="0" presId="urn:microsoft.com/office/officeart/2009/3/layout/RandomtoResultProcess"/>
    <dgm:cxn modelId="{90B79AB9-E8BF-4BFD-A18A-0633682D541C}" type="presParOf" srcId="{CB13C7E4-215B-4A9F-B689-4C4BE4566074}" destId="{34BAB698-C429-4104-BABA-1B89399A121E}" srcOrd="0" destOrd="0" presId="urn:microsoft.com/office/officeart/2009/3/layout/RandomtoResultProcess"/>
    <dgm:cxn modelId="{F65FBB13-9A76-4E40-AA57-C5971D9D21F7}" type="presParOf" srcId="{CB13C7E4-215B-4A9F-B689-4C4BE4566074}" destId="{982B57CA-5122-43D0-B4B7-F3C91A8E5A61}" srcOrd="1" destOrd="0" presId="urn:microsoft.com/office/officeart/2009/3/layout/RandomtoResultProcess"/>
    <dgm:cxn modelId="{44F0F21C-B117-44F0-A965-DA7E65891FFE}" type="presParOf" srcId="{CB13C7E4-215B-4A9F-B689-4C4BE4566074}" destId="{C97B32D0-6CD4-459D-8B0E-FB597EDA6E95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6481A5-39F8-4168-B044-DA2174D0943C}">
      <dsp:nvSpPr>
        <dsp:cNvPr id="0" name=""/>
        <dsp:cNvSpPr/>
      </dsp:nvSpPr>
      <dsp:spPr>
        <a:xfrm>
          <a:off x="2385349" y="1587728"/>
          <a:ext cx="1219731" cy="12197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Supplier</a:t>
          </a:r>
        </a:p>
      </dsp:txBody>
      <dsp:txXfrm>
        <a:off x="2563974" y="1766353"/>
        <a:ext cx="862481" cy="862481"/>
      </dsp:txXfrm>
    </dsp:sp>
    <dsp:sp modelId="{B9CC2487-319C-4B38-A3E9-C4FDA86C76D4}">
      <dsp:nvSpPr>
        <dsp:cNvPr id="0" name=""/>
        <dsp:cNvSpPr/>
      </dsp:nvSpPr>
      <dsp:spPr>
        <a:xfrm rot="16200000">
          <a:off x="2812194" y="1386382"/>
          <a:ext cx="366042" cy="36650"/>
        </a:xfrm>
        <a:custGeom>
          <a:avLst/>
          <a:gdLst/>
          <a:ahLst/>
          <a:cxnLst/>
          <a:rect l="0" t="0" r="0" b="0"/>
          <a:pathLst>
            <a:path>
              <a:moveTo>
                <a:pt x="0" y="18325"/>
              </a:moveTo>
              <a:lnTo>
                <a:pt x="366042" y="183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86064" y="1395556"/>
        <a:ext cx="18302" cy="18302"/>
      </dsp:txXfrm>
    </dsp:sp>
    <dsp:sp modelId="{00BBB49B-71D4-465B-B4B8-F8BE469024AC}">
      <dsp:nvSpPr>
        <dsp:cNvPr id="0" name=""/>
        <dsp:cNvSpPr/>
      </dsp:nvSpPr>
      <dsp:spPr>
        <a:xfrm>
          <a:off x="2385349" y="1954"/>
          <a:ext cx="1219731" cy="12197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Consumer</a:t>
          </a:r>
        </a:p>
      </dsp:txBody>
      <dsp:txXfrm>
        <a:off x="2563974" y="180579"/>
        <a:ext cx="862481" cy="862481"/>
      </dsp:txXfrm>
    </dsp:sp>
    <dsp:sp modelId="{71656699-052F-4CBA-A404-7BEEB90A2CDE}">
      <dsp:nvSpPr>
        <dsp:cNvPr id="0" name=""/>
        <dsp:cNvSpPr/>
      </dsp:nvSpPr>
      <dsp:spPr>
        <a:xfrm rot="1800000">
          <a:off x="3498854" y="2575712"/>
          <a:ext cx="366042" cy="36650"/>
        </a:xfrm>
        <a:custGeom>
          <a:avLst/>
          <a:gdLst/>
          <a:ahLst/>
          <a:cxnLst/>
          <a:rect l="0" t="0" r="0" b="0"/>
          <a:pathLst>
            <a:path>
              <a:moveTo>
                <a:pt x="0" y="18325"/>
              </a:moveTo>
              <a:lnTo>
                <a:pt x="366042" y="183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72724" y="2584886"/>
        <a:ext cx="18302" cy="18302"/>
      </dsp:txXfrm>
    </dsp:sp>
    <dsp:sp modelId="{4C66C912-0DB6-488E-9005-AE58590EA86F}">
      <dsp:nvSpPr>
        <dsp:cNvPr id="0" name=""/>
        <dsp:cNvSpPr/>
      </dsp:nvSpPr>
      <dsp:spPr>
        <a:xfrm>
          <a:off x="3758670" y="2380615"/>
          <a:ext cx="1219731" cy="12197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Consumer</a:t>
          </a:r>
        </a:p>
      </dsp:txBody>
      <dsp:txXfrm>
        <a:off x="3937295" y="2559240"/>
        <a:ext cx="862481" cy="862481"/>
      </dsp:txXfrm>
    </dsp:sp>
    <dsp:sp modelId="{7129412F-96D6-435D-A9EE-7548C9B67AE9}">
      <dsp:nvSpPr>
        <dsp:cNvPr id="0" name=""/>
        <dsp:cNvSpPr/>
      </dsp:nvSpPr>
      <dsp:spPr>
        <a:xfrm rot="9000000">
          <a:off x="2125533" y="2575712"/>
          <a:ext cx="366042" cy="36650"/>
        </a:xfrm>
        <a:custGeom>
          <a:avLst/>
          <a:gdLst/>
          <a:ahLst/>
          <a:cxnLst/>
          <a:rect l="0" t="0" r="0" b="0"/>
          <a:pathLst>
            <a:path>
              <a:moveTo>
                <a:pt x="0" y="18325"/>
              </a:moveTo>
              <a:lnTo>
                <a:pt x="366042" y="183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2299404" y="2584886"/>
        <a:ext cx="18302" cy="18302"/>
      </dsp:txXfrm>
    </dsp:sp>
    <dsp:sp modelId="{D7D9BDCA-8F39-43DF-B038-7ACADBC111BC}">
      <dsp:nvSpPr>
        <dsp:cNvPr id="0" name=""/>
        <dsp:cNvSpPr/>
      </dsp:nvSpPr>
      <dsp:spPr>
        <a:xfrm>
          <a:off x="1012029" y="2380615"/>
          <a:ext cx="1219731" cy="12197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Consumer</a:t>
          </a:r>
        </a:p>
      </dsp:txBody>
      <dsp:txXfrm>
        <a:off x="1190654" y="2559240"/>
        <a:ext cx="862481" cy="8624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AE424B-C306-4593-87D1-D96010338437}">
      <dsp:nvSpPr>
        <dsp:cNvPr id="0" name=""/>
        <dsp:cNvSpPr/>
      </dsp:nvSpPr>
      <dsp:spPr>
        <a:xfrm>
          <a:off x="204077" y="2017091"/>
          <a:ext cx="2953963" cy="973465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Input</a:t>
          </a:r>
        </a:p>
      </dsp:txBody>
      <dsp:txXfrm>
        <a:off x="204077" y="2017091"/>
        <a:ext cx="2953963" cy="973465"/>
      </dsp:txXfrm>
    </dsp:sp>
    <dsp:sp modelId="{2307BDF2-FB8E-4A74-90F8-D276F3FE3A5F}">
      <dsp:nvSpPr>
        <dsp:cNvPr id="0" name=""/>
        <dsp:cNvSpPr/>
      </dsp:nvSpPr>
      <dsp:spPr>
        <a:xfrm>
          <a:off x="204077" y="4069794"/>
          <a:ext cx="2953963" cy="1823799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Customer/Product Manager requirements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Reference architecture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Acquisition criteria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Provenance validation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Dependency management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400" kern="1200" dirty="0"/>
            <a:t>Private registry</a:t>
          </a:r>
          <a:endParaRPr lang="en-US" sz="1400" kern="1200" dirty="0"/>
        </a:p>
      </dsp:txBody>
      <dsp:txXfrm>
        <a:off x="204077" y="4069794"/>
        <a:ext cx="2953963" cy="1823799"/>
      </dsp:txXfrm>
    </dsp:sp>
    <dsp:sp modelId="{8F724FEE-D0CD-4E79-BAE9-6BA8EA136ABA}">
      <dsp:nvSpPr>
        <dsp:cNvPr id="0" name=""/>
        <dsp:cNvSpPr/>
      </dsp:nvSpPr>
      <dsp:spPr>
        <a:xfrm>
          <a:off x="200721" y="1721023"/>
          <a:ext cx="234974" cy="2349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A1414F-5C22-42F4-A81A-BADAC0617101}">
      <dsp:nvSpPr>
        <dsp:cNvPr id="0" name=""/>
        <dsp:cNvSpPr/>
      </dsp:nvSpPr>
      <dsp:spPr>
        <a:xfrm>
          <a:off x="365203" y="1392059"/>
          <a:ext cx="234974" cy="2349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F8AF6B-DA69-49ED-9736-12FE6D218D2A}">
      <dsp:nvSpPr>
        <dsp:cNvPr id="0" name=""/>
        <dsp:cNvSpPr/>
      </dsp:nvSpPr>
      <dsp:spPr>
        <a:xfrm>
          <a:off x="759960" y="1457852"/>
          <a:ext cx="369245" cy="3692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17921F-806B-4B44-BE86-E3CC1DC9C00E}">
      <dsp:nvSpPr>
        <dsp:cNvPr id="0" name=""/>
        <dsp:cNvSpPr/>
      </dsp:nvSpPr>
      <dsp:spPr>
        <a:xfrm>
          <a:off x="1088924" y="1095991"/>
          <a:ext cx="234974" cy="2349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7B143A-1715-4DAC-9669-AA9B5DC693D4}">
      <dsp:nvSpPr>
        <dsp:cNvPr id="0" name=""/>
        <dsp:cNvSpPr/>
      </dsp:nvSpPr>
      <dsp:spPr>
        <a:xfrm>
          <a:off x="1516577" y="964406"/>
          <a:ext cx="234974" cy="2349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60D7F0-0FEB-47D5-B3F3-FCA823617AFE}">
      <dsp:nvSpPr>
        <dsp:cNvPr id="0" name=""/>
        <dsp:cNvSpPr/>
      </dsp:nvSpPr>
      <dsp:spPr>
        <a:xfrm>
          <a:off x="2042920" y="1194681"/>
          <a:ext cx="234974" cy="2349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8C1F84-FEF5-4D77-8888-4E7FBA195B2B}">
      <dsp:nvSpPr>
        <dsp:cNvPr id="0" name=""/>
        <dsp:cNvSpPr/>
      </dsp:nvSpPr>
      <dsp:spPr>
        <a:xfrm>
          <a:off x="2371884" y="1359163"/>
          <a:ext cx="369245" cy="3692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2CF20B-BA39-4D3A-BAD1-87119B1F0790}">
      <dsp:nvSpPr>
        <dsp:cNvPr id="0" name=""/>
        <dsp:cNvSpPr/>
      </dsp:nvSpPr>
      <dsp:spPr>
        <a:xfrm>
          <a:off x="2832434" y="1721023"/>
          <a:ext cx="234974" cy="2349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72D730-B5D9-4CB0-925E-7F15DAD8C129}">
      <dsp:nvSpPr>
        <dsp:cNvPr id="0" name=""/>
        <dsp:cNvSpPr/>
      </dsp:nvSpPr>
      <dsp:spPr>
        <a:xfrm>
          <a:off x="3029812" y="2082884"/>
          <a:ext cx="234974" cy="2349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F4AFF3-8892-4F08-AAFF-579E45921DDD}">
      <dsp:nvSpPr>
        <dsp:cNvPr id="0" name=""/>
        <dsp:cNvSpPr/>
      </dsp:nvSpPr>
      <dsp:spPr>
        <a:xfrm>
          <a:off x="1319199" y="1392059"/>
          <a:ext cx="604219" cy="6042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593E8C-41A9-49DE-9BB4-35D2015960E1}">
      <dsp:nvSpPr>
        <dsp:cNvPr id="0" name=""/>
        <dsp:cNvSpPr/>
      </dsp:nvSpPr>
      <dsp:spPr>
        <a:xfrm>
          <a:off x="36239" y="2642123"/>
          <a:ext cx="234974" cy="2349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6EF97B-F169-486B-95E5-2211D0B4529E}">
      <dsp:nvSpPr>
        <dsp:cNvPr id="0" name=""/>
        <dsp:cNvSpPr/>
      </dsp:nvSpPr>
      <dsp:spPr>
        <a:xfrm>
          <a:off x="233617" y="2938190"/>
          <a:ext cx="369245" cy="3692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DD06A4-8D09-490D-B861-718EAD689C89}">
      <dsp:nvSpPr>
        <dsp:cNvPr id="0" name=""/>
        <dsp:cNvSpPr/>
      </dsp:nvSpPr>
      <dsp:spPr>
        <a:xfrm>
          <a:off x="727063" y="3201362"/>
          <a:ext cx="537084" cy="5370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6BD832-1AFC-4819-B206-5E37356867C7}">
      <dsp:nvSpPr>
        <dsp:cNvPr id="0" name=""/>
        <dsp:cNvSpPr/>
      </dsp:nvSpPr>
      <dsp:spPr>
        <a:xfrm>
          <a:off x="1417888" y="3629015"/>
          <a:ext cx="234974" cy="2349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414FE4-BFA4-4127-8B62-DD13BDCB44C3}">
      <dsp:nvSpPr>
        <dsp:cNvPr id="0" name=""/>
        <dsp:cNvSpPr/>
      </dsp:nvSpPr>
      <dsp:spPr>
        <a:xfrm>
          <a:off x="1549474" y="3201362"/>
          <a:ext cx="369245" cy="3692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D29C19-5C81-441D-A5C5-00F159628BAC}">
      <dsp:nvSpPr>
        <dsp:cNvPr id="0" name=""/>
        <dsp:cNvSpPr/>
      </dsp:nvSpPr>
      <dsp:spPr>
        <a:xfrm>
          <a:off x="1878438" y="3661911"/>
          <a:ext cx="234974" cy="2349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756C54-3232-4C29-8140-02DB99C1E218}">
      <dsp:nvSpPr>
        <dsp:cNvPr id="0" name=""/>
        <dsp:cNvSpPr/>
      </dsp:nvSpPr>
      <dsp:spPr>
        <a:xfrm>
          <a:off x="2174505" y="3135569"/>
          <a:ext cx="537084" cy="5370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D39BD7-A5FB-469C-8D5D-4A6867F71FEC}">
      <dsp:nvSpPr>
        <dsp:cNvPr id="0" name=""/>
        <dsp:cNvSpPr/>
      </dsp:nvSpPr>
      <dsp:spPr>
        <a:xfrm>
          <a:off x="2898226" y="3003983"/>
          <a:ext cx="369245" cy="3692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80AAFE-4327-4B15-9484-E90253AA2B5E}">
      <dsp:nvSpPr>
        <dsp:cNvPr id="0" name=""/>
        <dsp:cNvSpPr/>
      </dsp:nvSpPr>
      <dsp:spPr>
        <a:xfrm>
          <a:off x="3267472" y="1457305"/>
          <a:ext cx="1084421" cy="2070278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361BD7-F2CF-4D51-B235-A6EB096F4F62}">
      <dsp:nvSpPr>
        <dsp:cNvPr id="0" name=""/>
        <dsp:cNvSpPr/>
      </dsp:nvSpPr>
      <dsp:spPr>
        <a:xfrm>
          <a:off x="4351893" y="1458310"/>
          <a:ext cx="2957512" cy="2070258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 err="1"/>
            <a:t>RnD</a:t>
          </a:r>
          <a:r>
            <a:rPr lang="en-US" sz="4800" kern="1200" dirty="0"/>
            <a:t>()</a:t>
          </a:r>
        </a:p>
      </dsp:txBody>
      <dsp:txXfrm>
        <a:off x="4351893" y="1458310"/>
        <a:ext cx="2957512" cy="2070258"/>
      </dsp:txXfrm>
    </dsp:sp>
    <dsp:sp modelId="{2312CCD1-E17B-4F31-AF36-45BF79E3BAC8}">
      <dsp:nvSpPr>
        <dsp:cNvPr id="0" name=""/>
        <dsp:cNvSpPr/>
      </dsp:nvSpPr>
      <dsp:spPr>
        <a:xfrm>
          <a:off x="4351893" y="4069794"/>
          <a:ext cx="2957512" cy="1823799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Secure design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Threat model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Operational security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Code Review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Dynamic analysis</a:t>
          </a:r>
        </a:p>
      </dsp:txBody>
      <dsp:txXfrm>
        <a:off x="4351893" y="4069794"/>
        <a:ext cx="2957512" cy="1823799"/>
      </dsp:txXfrm>
    </dsp:sp>
    <dsp:sp modelId="{57483247-4E5F-4F3E-9614-7EF4A37DC3A6}">
      <dsp:nvSpPr>
        <dsp:cNvPr id="0" name=""/>
        <dsp:cNvSpPr/>
      </dsp:nvSpPr>
      <dsp:spPr>
        <a:xfrm>
          <a:off x="7309406" y="1457305"/>
          <a:ext cx="1084421" cy="2070278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BAB698-C429-4104-BABA-1B89399A121E}">
      <dsp:nvSpPr>
        <dsp:cNvPr id="0" name=""/>
        <dsp:cNvSpPr/>
      </dsp:nvSpPr>
      <dsp:spPr>
        <a:xfrm>
          <a:off x="8615640" y="1310435"/>
          <a:ext cx="2513885" cy="25138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Output</a:t>
          </a:r>
        </a:p>
      </dsp:txBody>
      <dsp:txXfrm>
        <a:off x="8983790" y="1678585"/>
        <a:ext cx="1777585" cy="1777585"/>
      </dsp:txXfrm>
    </dsp:sp>
    <dsp:sp modelId="{982B57CA-5122-43D0-B4B7-F3C91A8E5A61}">
      <dsp:nvSpPr>
        <dsp:cNvPr id="0" name=""/>
        <dsp:cNvSpPr/>
      </dsp:nvSpPr>
      <dsp:spPr>
        <a:xfrm>
          <a:off x="8393827" y="4069794"/>
          <a:ext cx="2957512" cy="1823799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Secure configuration by default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Assured delivery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Vulnerability Disclosure Program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Incident response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Runtime self- protection</a:t>
          </a:r>
          <a:endParaRPr lang="en-US" sz="1400" kern="1200" dirty="0"/>
        </a:p>
      </dsp:txBody>
      <dsp:txXfrm>
        <a:off x="8393827" y="4069794"/>
        <a:ext cx="2957512" cy="18237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F3578A-49E1-47CF-B02B-1097A6AF2548}">
      <dsp:nvSpPr>
        <dsp:cNvPr id="0" name=""/>
        <dsp:cNvSpPr/>
      </dsp:nvSpPr>
      <dsp:spPr>
        <a:xfrm>
          <a:off x="5575299" y="3088103"/>
          <a:ext cx="1039018" cy="2380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959"/>
              </a:lnTo>
              <a:lnTo>
                <a:pt x="1039018" y="119959"/>
              </a:lnTo>
              <a:lnTo>
                <a:pt x="1039018" y="23802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52277A-2580-4174-BBDA-601D10928C3E}">
      <dsp:nvSpPr>
        <dsp:cNvPr id="0" name=""/>
        <dsp:cNvSpPr/>
      </dsp:nvSpPr>
      <dsp:spPr>
        <a:xfrm>
          <a:off x="4536281" y="3088103"/>
          <a:ext cx="1039018" cy="238029"/>
        </a:xfrm>
        <a:custGeom>
          <a:avLst/>
          <a:gdLst/>
          <a:ahLst/>
          <a:cxnLst/>
          <a:rect l="0" t="0" r="0" b="0"/>
          <a:pathLst>
            <a:path>
              <a:moveTo>
                <a:pt x="1039018" y="0"/>
              </a:moveTo>
              <a:lnTo>
                <a:pt x="1039018" y="119959"/>
              </a:lnTo>
              <a:lnTo>
                <a:pt x="0" y="119959"/>
              </a:lnTo>
              <a:lnTo>
                <a:pt x="0" y="23802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1FC45-C5A5-4E99-92BF-ECFF1308A6FC}">
      <dsp:nvSpPr>
        <dsp:cNvPr id="0" name=""/>
        <dsp:cNvSpPr/>
      </dsp:nvSpPr>
      <dsp:spPr>
        <a:xfrm>
          <a:off x="3497262" y="2094423"/>
          <a:ext cx="2078037" cy="2380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959"/>
              </a:lnTo>
              <a:lnTo>
                <a:pt x="2078037" y="119959"/>
              </a:lnTo>
              <a:lnTo>
                <a:pt x="2078037" y="2380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34BE02-4D99-4534-933C-0323F261B2E7}">
      <dsp:nvSpPr>
        <dsp:cNvPr id="0" name=""/>
        <dsp:cNvSpPr/>
      </dsp:nvSpPr>
      <dsp:spPr>
        <a:xfrm>
          <a:off x="1419224" y="3088103"/>
          <a:ext cx="1039018" cy="2380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959"/>
              </a:lnTo>
              <a:lnTo>
                <a:pt x="1039018" y="119959"/>
              </a:lnTo>
              <a:lnTo>
                <a:pt x="1039018" y="23802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C9E533-89A3-43FC-8BC6-FCA7A9E5B076}">
      <dsp:nvSpPr>
        <dsp:cNvPr id="0" name=""/>
        <dsp:cNvSpPr/>
      </dsp:nvSpPr>
      <dsp:spPr>
        <a:xfrm>
          <a:off x="380206" y="3088103"/>
          <a:ext cx="1039018" cy="238029"/>
        </a:xfrm>
        <a:custGeom>
          <a:avLst/>
          <a:gdLst/>
          <a:ahLst/>
          <a:cxnLst/>
          <a:rect l="0" t="0" r="0" b="0"/>
          <a:pathLst>
            <a:path>
              <a:moveTo>
                <a:pt x="1039018" y="0"/>
              </a:moveTo>
              <a:lnTo>
                <a:pt x="1039018" y="119959"/>
              </a:lnTo>
              <a:lnTo>
                <a:pt x="0" y="119959"/>
              </a:lnTo>
              <a:lnTo>
                <a:pt x="0" y="23802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E94D32-686F-4144-ACF0-0398DC46946C}">
      <dsp:nvSpPr>
        <dsp:cNvPr id="0" name=""/>
        <dsp:cNvSpPr/>
      </dsp:nvSpPr>
      <dsp:spPr>
        <a:xfrm>
          <a:off x="1419224" y="2094423"/>
          <a:ext cx="2078037" cy="238029"/>
        </a:xfrm>
        <a:custGeom>
          <a:avLst/>
          <a:gdLst/>
          <a:ahLst/>
          <a:cxnLst/>
          <a:rect l="0" t="0" r="0" b="0"/>
          <a:pathLst>
            <a:path>
              <a:moveTo>
                <a:pt x="2078037" y="0"/>
              </a:moveTo>
              <a:lnTo>
                <a:pt x="2078037" y="119959"/>
              </a:lnTo>
              <a:lnTo>
                <a:pt x="0" y="119959"/>
              </a:lnTo>
              <a:lnTo>
                <a:pt x="0" y="2380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1361B5-E77C-4A20-855C-1F6CBC950F8B}">
      <dsp:nvSpPr>
        <dsp:cNvPr id="0" name=""/>
        <dsp:cNvSpPr/>
      </dsp:nvSpPr>
      <dsp:spPr>
        <a:xfrm>
          <a:off x="3119437" y="1338773"/>
          <a:ext cx="755649" cy="7556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3749D-CC83-482B-80F7-2CCB171489C0}">
      <dsp:nvSpPr>
        <dsp:cNvPr id="0" name=""/>
        <dsp:cNvSpPr/>
      </dsp:nvSpPr>
      <dsp:spPr>
        <a:xfrm>
          <a:off x="3875087" y="1336884"/>
          <a:ext cx="1133475" cy="755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Risk handling</a:t>
          </a:r>
        </a:p>
      </dsp:txBody>
      <dsp:txXfrm>
        <a:off x="3875087" y="1336884"/>
        <a:ext cx="1133475" cy="755649"/>
      </dsp:txXfrm>
    </dsp:sp>
    <dsp:sp modelId="{823B5655-D4F4-497C-BEAD-0B45AA4BAE4F}">
      <dsp:nvSpPr>
        <dsp:cNvPr id="0" name=""/>
        <dsp:cNvSpPr/>
      </dsp:nvSpPr>
      <dsp:spPr>
        <a:xfrm>
          <a:off x="1041399" y="2332453"/>
          <a:ext cx="755649" cy="7556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7AB285-499D-456E-824F-B58A311DFC1A}">
      <dsp:nvSpPr>
        <dsp:cNvPr id="0" name=""/>
        <dsp:cNvSpPr/>
      </dsp:nvSpPr>
      <dsp:spPr>
        <a:xfrm>
          <a:off x="1797049" y="2330563"/>
          <a:ext cx="1133475" cy="755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selector</a:t>
          </a:r>
        </a:p>
      </dsp:txBody>
      <dsp:txXfrm>
        <a:off x="1797049" y="2330563"/>
        <a:ext cx="1133475" cy="755649"/>
      </dsp:txXfrm>
    </dsp:sp>
    <dsp:sp modelId="{4CA63D36-FDE6-4F37-A03F-DA8E121EF9F5}">
      <dsp:nvSpPr>
        <dsp:cNvPr id="0" name=""/>
        <dsp:cNvSpPr/>
      </dsp:nvSpPr>
      <dsp:spPr>
        <a:xfrm>
          <a:off x="2381" y="3326132"/>
          <a:ext cx="755649" cy="7556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39464-C734-41F1-9FEA-C74E2CC0A147}">
      <dsp:nvSpPr>
        <dsp:cNvPr id="0" name=""/>
        <dsp:cNvSpPr/>
      </dsp:nvSpPr>
      <dsp:spPr>
        <a:xfrm>
          <a:off x="758031" y="3324243"/>
          <a:ext cx="1133475" cy="755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Fix</a:t>
          </a:r>
        </a:p>
      </dsp:txBody>
      <dsp:txXfrm>
        <a:off x="758031" y="3324243"/>
        <a:ext cx="1133475" cy="755649"/>
      </dsp:txXfrm>
    </dsp:sp>
    <dsp:sp modelId="{9A6A7F13-94EC-43E2-8EF0-571EA0B43672}">
      <dsp:nvSpPr>
        <dsp:cNvPr id="0" name=""/>
        <dsp:cNvSpPr/>
      </dsp:nvSpPr>
      <dsp:spPr>
        <a:xfrm>
          <a:off x="2080418" y="3326132"/>
          <a:ext cx="755649" cy="7556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C6754-7234-4CEA-8329-E50AD6224751}">
      <dsp:nvSpPr>
        <dsp:cNvPr id="0" name=""/>
        <dsp:cNvSpPr/>
      </dsp:nvSpPr>
      <dsp:spPr>
        <a:xfrm>
          <a:off x="2836068" y="3324243"/>
          <a:ext cx="1133475" cy="755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Mitigate</a:t>
          </a:r>
        </a:p>
      </dsp:txBody>
      <dsp:txXfrm>
        <a:off x="2836068" y="3324243"/>
        <a:ext cx="1133475" cy="755649"/>
      </dsp:txXfrm>
    </dsp:sp>
    <dsp:sp modelId="{0A33856B-C3AD-4B3C-AA71-705965ED2662}">
      <dsp:nvSpPr>
        <dsp:cNvPr id="0" name=""/>
        <dsp:cNvSpPr/>
      </dsp:nvSpPr>
      <dsp:spPr>
        <a:xfrm>
          <a:off x="5197474" y="2332453"/>
          <a:ext cx="755649" cy="7556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F4427-C7E5-456F-B9FA-F96197328340}">
      <dsp:nvSpPr>
        <dsp:cNvPr id="0" name=""/>
        <dsp:cNvSpPr/>
      </dsp:nvSpPr>
      <dsp:spPr>
        <a:xfrm>
          <a:off x="5953125" y="2330563"/>
          <a:ext cx="1133475" cy="755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selector</a:t>
          </a:r>
        </a:p>
      </dsp:txBody>
      <dsp:txXfrm>
        <a:off x="5953125" y="2330563"/>
        <a:ext cx="1133475" cy="755649"/>
      </dsp:txXfrm>
    </dsp:sp>
    <dsp:sp modelId="{8857C8A1-D5D0-4407-94EB-8F57DC8B19E9}">
      <dsp:nvSpPr>
        <dsp:cNvPr id="0" name=""/>
        <dsp:cNvSpPr/>
      </dsp:nvSpPr>
      <dsp:spPr>
        <a:xfrm>
          <a:off x="4158456" y="3326132"/>
          <a:ext cx="755649" cy="7556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B23B32-F901-434A-812D-610A45802590}">
      <dsp:nvSpPr>
        <dsp:cNvPr id="0" name=""/>
        <dsp:cNvSpPr/>
      </dsp:nvSpPr>
      <dsp:spPr>
        <a:xfrm>
          <a:off x="4914106" y="3324243"/>
          <a:ext cx="1133475" cy="755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Accept</a:t>
          </a:r>
        </a:p>
      </dsp:txBody>
      <dsp:txXfrm>
        <a:off x="4914106" y="3324243"/>
        <a:ext cx="1133475" cy="755649"/>
      </dsp:txXfrm>
    </dsp:sp>
    <dsp:sp modelId="{354E7407-0828-4F0B-869F-F78DE499D52D}">
      <dsp:nvSpPr>
        <dsp:cNvPr id="0" name=""/>
        <dsp:cNvSpPr/>
      </dsp:nvSpPr>
      <dsp:spPr>
        <a:xfrm>
          <a:off x="6236493" y="3326132"/>
          <a:ext cx="755649" cy="7556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3E2B90-7A4F-487E-A9BB-478A0E63BDEA}">
      <dsp:nvSpPr>
        <dsp:cNvPr id="0" name=""/>
        <dsp:cNvSpPr/>
      </dsp:nvSpPr>
      <dsp:spPr>
        <a:xfrm>
          <a:off x="6992143" y="3324243"/>
          <a:ext cx="1133475" cy="755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Transfer</a:t>
          </a:r>
        </a:p>
      </dsp:txBody>
      <dsp:txXfrm>
        <a:off x="6992143" y="3324243"/>
        <a:ext cx="1133475" cy="7556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EB9B4-5E59-45D5-B81F-B0E5A0C8948F}">
      <dsp:nvSpPr>
        <dsp:cNvPr id="0" name=""/>
        <dsp:cNvSpPr/>
      </dsp:nvSpPr>
      <dsp:spPr>
        <a:xfrm>
          <a:off x="373153" y="260"/>
          <a:ext cx="1367492" cy="13674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ID/PS</a:t>
          </a:r>
        </a:p>
      </dsp:txBody>
      <dsp:txXfrm>
        <a:off x="573418" y="200525"/>
        <a:ext cx="966962" cy="966962"/>
      </dsp:txXfrm>
    </dsp:sp>
    <dsp:sp modelId="{26F94999-E313-4B0F-A8CA-A95F588FC88E}">
      <dsp:nvSpPr>
        <dsp:cNvPr id="0" name=""/>
        <dsp:cNvSpPr/>
      </dsp:nvSpPr>
      <dsp:spPr>
        <a:xfrm>
          <a:off x="660327" y="1478793"/>
          <a:ext cx="793145" cy="79314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765458" y="1782092"/>
        <a:ext cx="582883" cy="186547"/>
      </dsp:txXfrm>
    </dsp:sp>
    <dsp:sp modelId="{6F759C72-DEA5-4C3C-8405-8789E92F33CC}">
      <dsp:nvSpPr>
        <dsp:cNvPr id="0" name=""/>
        <dsp:cNvSpPr/>
      </dsp:nvSpPr>
      <dsp:spPr>
        <a:xfrm>
          <a:off x="373153" y="2382979"/>
          <a:ext cx="1367492" cy="13674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WAF</a:t>
          </a:r>
        </a:p>
      </dsp:txBody>
      <dsp:txXfrm>
        <a:off x="573418" y="2583244"/>
        <a:ext cx="966962" cy="966962"/>
      </dsp:txXfrm>
    </dsp:sp>
    <dsp:sp modelId="{C38BCA01-175E-4069-ACBB-470A932C52DD}">
      <dsp:nvSpPr>
        <dsp:cNvPr id="0" name=""/>
        <dsp:cNvSpPr/>
      </dsp:nvSpPr>
      <dsp:spPr>
        <a:xfrm>
          <a:off x="1945769" y="1621012"/>
          <a:ext cx="434862" cy="5087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1945769" y="1722753"/>
        <a:ext cx="304403" cy="305225"/>
      </dsp:txXfrm>
    </dsp:sp>
    <dsp:sp modelId="{1E0BBDC5-0422-49A1-BC50-52D8694C518D}">
      <dsp:nvSpPr>
        <dsp:cNvPr id="0" name=""/>
        <dsp:cNvSpPr/>
      </dsp:nvSpPr>
      <dsp:spPr>
        <a:xfrm>
          <a:off x="2561141" y="507874"/>
          <a:ext cx="2734984" cy="27349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RASP</a:t>
          </a:r>
        </a:p>
      </dsp:txBody>
      <dsp:txXfrm>
        <a:off x="2961670" y="908403"/>
        <a:ext cx="1933926" cy="19339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AE424B-C306-4593-87D1-D96010338437}">
      <dsp:nvSpPr>
        <dsp:cNvPr id="0" name=""/>
        <dsp:cNvSpPr/>
      </dsp:nvSpPr>
      <dsp:spPr>
        <a:xfrm>
          <a:off x="204077" y="2017091"/>
          <a:ext cx="2953963" cy="973465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Input</a:t>
          </a:r>
        </a:p>
      </dsp:txBody>
      <dsp:txXfrm>
        <a:off x="204077" y="2017091"/>
        <a:ext cx="2953963" cy="973465"/>
      </dsp:txXfrm>
    </dsp:sp>
    <dsp:sp modelId="{2307BDF2-FB8E-4A74-90F8-D276F3FE3A5F}">
      <dsp:nvSpPr>
        <dsp:cNvPr id="0" name=""/>
        <dsp:cNvSpPr/>
      </dsp:nvSpPr>
      <dsp:spPr>
        <a:xfrm>
          <a:off x="204077" y="4069794"/>
          <a:ext cx="2953963" cy="1823799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Customer/Product Manager requirements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Reference architecture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Acquisition criteria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Provenance validation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Dependency management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400" kern="1200" dirty="0"/>
            <a:t>Private registry</a:t>
          </a:r>
          <a:endParaRPr lang="en-US" sz="1400" kern="1200" dirty="0"/>
        </a:p>
      </dsp:txBody>
      <dsp:txXfrm>
        <a:off x="204077" y="4069794"/>
        <a:ext cx="2953963" cy="1823799"/>
      </dsp:txXfrm>
    </dsp:sp>
    <dsp:sp modelId="{8F724FEE-D0CD-4E79-BAE9-6BA8EA136ABA}">
      <dsp:nvSpPr>
        <dsp:cNvPr id="0" name=""/>
        <dsp:cNvSpPr/>
      </dsp:nvSpPr>
      <dsp:spPr>
        <a:xfrm>
          <a:off x="200721" y="1721023"/>
          <a:ext cx="234974" cy="2349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A1414F-5C22-42F4-A81A-BADAC0617101}">
      <dsp:nvSpPr>
        <dsp:cNvPr id="0" name=""/>
        <dsp:cNvSpPr/>
      </dsp:nvSpPr>
      <dsp:spPr>
        <a:xfrm>
          <a:off x="365203" y="1392059"/>
          <a:ext cx="234974" cy="2349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F8AF6B-DA69-49ED-9736-12FE6D218D2A}">
      <dsp:nvSpPr>
        <dsp:cNvPr id="0" name=""/>
        <dsp:cNvSpPr/>
      </dsp:nvSpPr>
      <dsp:spPr>
        <a:xfrm>
          <a:off x="759960" y="1457852"/>
          <a:ext cx="369245" cy="3692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17921F-806B-4B44-BE86-E3CC1DC9C00E}">
      <dsp:nvSpPr>
        <dsp:cNvPr id="0" name=""/>
        <dsp:cNvSpPr/>
      </dsp:nvSpPr>
      <dsp:spPr>
        <a:xfrm>
          <a:off x="1088924" y="1095991"/>
          <a:ext cx="234974" cy="2349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7B143A-1715-4DAC-9669-AA9B5DC693D4}">
      <dsp:nvSpPr>
        <dsp:cNvPr id="0" name=""/>
        <dsp:cNvSpPr/>
      </dsp:nvSpPr>
      <dsp:spPr>
        <a:xfrm>
          <a:off x="1516577" y="964406"/>
          <a:ext cx="234974" cy="2349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60D7F0-0FEB-47D5-B3F3-FCA823617AFE}">
      <dsp:nvSpPr>
        <dsp:cNvPr id="0" name=""/>
        <dsp:cNvSpPr/>
      </dsp:nvSpPr>
      <dsp:spPr>
        <a:xfrm>
          <a:off x="2042920" y="1194681"/>
          <a:ext cx="234974" cy="2349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8C1F84-FEF5-4D77-8888-4E7FBA195B2B}">
      <dsp:nvSpPr>
        <dsp:cNvPr id="0" name=""/>
        <dsp:cNvSpPr/>
      </dsp:nvSpPr>
      <dsp:spPr>
        <a:xfrm>
          <a:off x="2371884" y="1359163"/>
          <a:ext cx="369245" cy="3692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2CF20B-BA39-4D3A-BAD1-87119B1F0790}">
      <dsp:nvSpPr>
        <dsp:cNvPr id="0" name=""/>
        <dsp:cNvSpPr/>
      </dsp:nvSpPr>
      <dsp:spPr>
        <a:xfrm>
          <a:off x="2832434" y="1721023"/>
          <a:ext cx="234974" cy="2349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72D730-B5D9-4CB0-925E-7F15DAD8C129}">
      <dsp:nvSpPr>
        <dsp:cNvPr id="0" name=""/>
        <dsp:cNvSpPr/>
      </dsp:nvSpPr>
      <dsp:spPr>
        <a:xfrm>
          <a:off x="3029812" y="2082884"/>
          <a:ext cx="234974" cy="2349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F4AFF3-8892-4F08-AAFF-579E45921DDD}">
      <dsp:nvSpPr>
        <dsp:cNvPr id="0" name=""/>
        <dsp:cNvSpPr/>
      </dsp:nvSpPr>
      <dsp:spPr>
        <a:xfrm>
          <a:off x="1319199" y="1392059"/>
          <a:ext cx="604219" cy="6042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593E8C-41A9-49DE-9BB4-35D2015960E1}">
      <dsp:nvSpPr>
        <dsp:cNvPr id="0" name=""/>
        <dsp:cNvSpPr/>
      </dsp:nvSpPr>
      <dsp:spPr>
        <a:xfrm>
          <a:off x="36239" y="2642123"/>
          <a:ext cx="234974" cy="2349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6EF97B-F169-486B-95E5-2211D0B4529E}">
      <dsp:nvSpPr>
        <dsp:cNvPr id="0" name=""/>
        <dsp:cNvSpPr/>
      </dsp:nvSpPr>
      <dsp:spPr>
        <a:xfrm>
          <a:off x="233617" y="2938190"/>
          <a:ext cx="369245" cy="3692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DD06A4-8D09-490D-B861-718EAD689C89}">
      <dsp:nvSpPr>
        <dsp:cNvPr id="0" name=""/>
        <dsp:cNvSpPr/>
      </dsp:nvSpPr>
      <dsp:spPr>
        <a:xfrm>
          <a:off x="727063" y="3201362"/>
          <a:ext cx="537084" cy="5370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6BD832-1AFC-4819-B206-5E37356867C7}">
      <dsp:nvSpPr>
        <dsp:cNvPr id="0" name=""/>
        <dsp:cNvSpPr/>
      </dsp:nvSpPr>
      <dsp:spPr>
        <a:xfrm>
          <a:off x="1417888" y="3629015"/>
          <a:ext cx="234974" cy="2349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414FE4-BFA4-4127-8B62-DD13BDCB44C3}">
      <dsp:nvSpPr>
        <dsp:cNvPr id="0" name=""/>
        <dsp:cNvSpPr/>
      </dsp:nvSpPr>
      <dsp:spPr>
        <a:xfrm>
          <a:off x="1549474" y="3201362"/>
          <a:ext cx="369245" cy="3692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D29C19-5C81-441D-A5C5-00F159628BAC}">
      <dsp:nvSpPr>
        <dsp:cNvPr id="0" name=""/>
        <dsp:cNvSpPr/>
      </dsp:nvSpPr>
      <dsp:spPr>
        <a:xfrm>
          <a:off x="1878438" y="3661911"/>
          <a:ext cx="234974" cy="2349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756C54-3232-4C29-8140-02DB99C1E218}">
      <dsp:nvSpPr>
        <dsp:cNvPr id="0" name=""/>
        <dsp:cNvSpPr/>
      </dsp:nvSpPr>
      <dsp:spPr>
        <a:xfrm>
          <a:off x="2174505" y="3135569"/>
          <a:ext cx="537084" cy="5370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D39BD7-A5FB-469C-8D5D-4A6867F71FEC}">
      <dsp:nvSpPr>
        <dsp:cNvPr id="0" name=""/>
        <dsp:cNvSpPr/>
      </dsp:nvSpPr>
      <dsp:spPr>
        <a:xfrm>
          <a:off x="2898226" y="3003983"/>
          <a:ext cx="369245" cy="3692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80AAFE-4327-4B15-9484-E90253AA2B5E}">
      <dsp:nvSpPr>
        <dsp:cNvPr id="0" name=""/>
        <dsp:cNvSpPr/>
      </dsp:nvSpPr>
      <dsp:spPr>
        <a:xfrm>
          <a:off x="3267472" y="1457305"/>
          <a:ext cx="1084421" cy="2070278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361BD7-F2CF-4D51-B235-A6EB096F4F62}">
      <dsp:nvSpPr>
        <dsp:cNvPr id="0" name=""/>
        <dsp:cNvSpPr/>
      </dsp:nvSpPr>
      <dsp:spPr>
        <a:xfrm>
          <a:off x="4351893" y="1458310"/>
          <a:ext cx="2957512" cy="2070258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 err="1"/>
            <a:t>RnD</a:t>
          </a:r>
          <a:r>
            <a:rPr lang="en-US" sz="4800" kern="1200" dirty="0"/>
            <a:t>()</a:t>
          </a:r>
        </a:p>
      </dsp:txBody>
      <dsp:txXfrm>
        <a:off x="4351893" y="1458310"/>
        <a:ext cx="2957512" cy="2070258"/>
      </dsp:txXfrm>
    </dsp:sp>
    <dsp:sp modelId="{2312CCD1-E17B-4F31-AF36-45BF79E3BAC8}">
      <dsp:nvSpPr>
        <dsp:cNvPr id="0" name=""/>
        <dsp:cNvSpPr/>
      </dsp:nvSpPr>
      <dsp:spPr>
        <a:xfrm>
          <a:off x="4351893" y="4069794"/>
          <a:ext cx="2957512" cy="1823799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Secure design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Threat model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Operational security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Code Review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Dynamic analysis</a:t>
          </a:r>
        </a:p>
      </dsp:txBody>
      <dsp:txXfrm>
        <a:off x="4351893" y="4069794"/>
        <a:ext cx="2957512" cy="1823799"/>
      </dsp:txXfrm>
    </dsp:sp>
    <dsp:sp modelId="{57483247-4E5F-4F3E-9614-7EF4A37DC3A6}">
      <dsp:nvSpPr>
        <dsp:cNvPr id="0" name=""/>
        <dsp:cNvSpPr/>
      </dsp:nvSpPr>
      <dsp:spPr>
        <a:xfrm>
          <a:off x="7309406" y="1457305"/>
          <a:ext cx="1084421" cy="2070278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BAB698-C429-4104-BABA-1B89399A121E}">
      <dsp:nvSpPr>
        <dsp:cNvPr id="0" name=""/>
        <dsp:cNvSpPr/>
      </dsp:nvSpPr>
      <dsp:spPr>
        <a:xfrm>
          <a:off x="8615640" y="1310435"/>
          <a:ext cx="2513885" cy="25138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Output</a:t>
          </a:r>
        </a:p>
      </dsp:txBody>
      <dsp:txXfrm>
        <a:off x="8983790" y="1678585"/>
        <a:ext cx="1777585" cy="1777585"/>
      </dsp:txXfrm>
    </dsp:sp>
    <dsp:sp modelId="{982B57CA-5122-43D0-B4B7-F3C91A8E5A61}">
      <dsp:nvSpPr>
        <dsp:cNvPr id="0" name=""/>
        <dsp:cNvSpPr/>
      </dsp:nvSpPr>
      <dsp:spPr>
        <a:xfrm>
          <a:off x="8393827" y="4069794"/>
          <a:ext cx="2957512" cy="1823799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Secure configuration by default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Assured delivery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Vulnerability Disclosure Program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Incident response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Runtime self- protection</a:t>
          </a:r>
          <a:endParaRPr lang="en-US" sz="1400" kern="1200" dirty="0"/>
        </a:p>
      </dsp:txBody>
      <dsp:txXfrm>
        <a:off x="8393827" y="4069794"/>
        <a:ext cx="2957512" cy="1823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Sty" val="noArr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nodeVertAlign" val="t"/>
          <dgm:param type="fallback" val="2D"/>
        </dgm:alg>
      </dgm:if>
      <dgm:else name="Name3">
        <dgm:alg type="lin">
          <dgm:param type="linDir" val="from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type="chevron" r:blip="" rot="180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type="chevron" r:blip="" rot="180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srcNode" val="image"/>
                    <dgm:param type="dstNode" val="image2"/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tCtr"/>
                    <dgm:param type="bendPt" val="end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srcNode" val="image2"/>
                            <dgm:param type="dstNode" val="image3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srcNode" val="image3"/>
                                        <dgm:param type="dstNode" val="image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if>
                                    <dgm:else name="Name26">
                                      <dgm:alg type="conn">
                                        <dgm:param type="srcNode" val="image4"/>
                                        <dgm:param type="dstNode" val="image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srcNode" val="vNodes"/>
                <dgm:param type="dstNode" val="lastNode"/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nodeVertAlign" val="t"/>
          <dgm:param type="fallback" val="2D"/>
        </dgm:alg>
      </dgm:if>
      <dgm:else name="Name3">
        <dgm:alg type="lin">
          <dgm:param type="linDir" val="from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type="chevron" r:blip="" rot="180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type="chevron" r:blip="" rot="180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14BBA-2858-4222-A315-77B6EE695826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F290F-229F-4DCC-B574-569BE655108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inloop-dev/chainloop/blob/main/LICENSE.md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dorlabs.com/state-of-dependency-management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amo.githubusercontent.com/7c2dc41a8407d4cfa700f762a1abf46b232858ae7e3a2bf5aee7d9f36416127c/68747470733a2f2f6170702e72656e6f76617465626f742e636f6d2f696d616765732f72656e6f766174655f3636305f3232302e6a7067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proxy/zaproxy/issues/6960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ll.com/en-us/blog/strengthen-security-of-your-data-center-with-the-nist-cybersecurity-framework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4" Type="http://schemas.openxmlformats.org/officeDocument/2006/relationships/hyperlink" Target="https://storage.googleapis.com/gweb-cloudblog-publish/images/gvisor-sandbox-containerst5kz.max-500x500.PNG" TargetMode="External"/><Relationship Id="rId3" Type="http://schemas.openxmlformats.org/officeDocument/2006/relationships/hyperlink" Target="https://www.networkworld.com/article/2365739/will-perimeter-firewalls-give-way-to-rasp.html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4" Type="http://schemas.openxmlformats.org/officeDocument/2006/relationships/hyperlink" Target="https://www.cl.cam.ac.uk/research/security/ctsrd/cheri/" TargetMode="External"/><Relationship Id="rId3" Type="http://schemas.openxmlformats.org/officeDocument/2006/relationships/hyperlink" Target="https://confidentialcomputing.io/wp-content/uploads/sites/85/2021/10/Everest_Group_-_Confidential_Computing_-_The_Next_Frontier_in_Data_Security_-_2021-10-19.pdf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DLC_-_Software_Development_Life_Cycle.jpg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4" Type="http://schemas.openxmlformats.org/officeDocument/2006/relationships/hyperlink" Target="http://jorgemoral.es/posts/2020_03_17-develop_apps_in_k8s_and_not_die_trying-inner_loop_outer_loop/" TargetMode="External"/><Relationship Id="rId3" Type="http://schemas.openxmlformats.org/officeDocument/2006/relationships/hyperlink" Target="https://slsa.dev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min.io/update-nutanix-violates-minio-opensource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F290F-229F-4DCC-B574-569BE655108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Secure design vs Threat model – what is the difference?</a:t>
            </a:r>
            <a:endParaRPr lang="en-US" sz="2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800" dirty="0"/>
              <a:t>Operational security (Container, Cluster, Cloud from the 4C) – hardened workstations, hardened infra – TLS, IAM, secrets not present in the repo</a:t>
            </a:r>
            <a:endParaRPr lang="en-US" sz="2800" dirty="0"/>
          </a:p>
          <a:p>
            <a:r>
              <a:rPr lang="en-US" sz="2800" dirty="0"/>
              <a:t>Code Review (Code from the 4C)  – SAST (auto), manual [I avoid static analysis because it can be confusing when compared with composition analysis]</a:t>
            </a:r>
            <a:endParaRPr lang="en-US" sz="2800" dirty="0"/>
          </a:p>
          <a:p>
            <a:r>
              <a:rPr lang="en-US" sz="2800" dirty="0"/>
              <a:t>Dynamic analysis – DAST (auto), pen testing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IDE plugin is not the first line of defense! Runtime is the last line of defense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!! Use the ENISA review of such incidents compared to this model – BUT most incidents’ attack vector is unknown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F290F-229F-4DCC-B574-569BE655108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F290F-229F-4DCC-B574-569BE655108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Image source </a:t>
            </a:r>
            <a:r>
              <a:rPr lang="en-US" dirty="0">
                <a:hlinkClick r:id="rId3"/>
              </a:rPr>
              <a:t>chainloop/LICENSE.md at main · </a:t>
            </a:r>
            <a:r>
              <a:rPr lang="en-US" dirty="0" err="1">
                <a:hlinkClick r:id="rId3"/>
              </a:rPr>
              <a:t>chainloop</a:t>
            </a:r>
            <a:r>
              <a:rPr lang="en-US" dirty="0">
                <a:hlinkClick r:id="rId3"/>
              </a:rPr>
              <a:t>-dev/</a:t>
            </a:r>
            <a:r>
              <a:rPr lang="en-US" dirty="0" err="1">
                <a:hlinkClick r:id="rId3"/>
              </a:rPr>
              <a:t>chainloop</a:t>
            </a:r>
            <a:r>
              <a:rPr lang="en-US" dirty="0">
                <a:hlinkClick r:id="rId3"/>
              </a:rPr>
              <a:t> (github.com)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F290F-229F-4DCC-B574-569BE655108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3600" dirty="0"/>
              <a:t>Image from </a:t>
            </a:r>
            <a:r>
              <a:rPr lang="en-US" sz="3600" dirty="0">
                <a:hlinkClick r:id="rId3"/>
              </a:rPr>
              <a:t>State of Dependency Management Report (endorlabs.com)</a:t>
            </a:r>
            <a:endParaRPr lang="en-US" sz="3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sz="3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3600" b="0" i="0" dirty="0">
                <a:solidFill>
                  <a:srgbClr val="000000"/>
                </a:solidFill>
                <a:effectLst/>
                <a:latin typeface="Proxima Nova"/>
              </a:rPr>
              <a:t>Conclusion =&gt; Prefer libraries with smaller dependency trees.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</a:rPr>
              <a:t>Make sure you disable any functionality you don’t use. With log4shell a lot of people would have had an easier time if they just disabled the functionality instead of patching.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F290F-229F-4DCC-B574-569BE655108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GitHub]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F290F-229F-4DCC-B574-569BE655108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should include the design, the life cycle phase, the formulation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F290F-229F-4DCC-B574-569BE655108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Proxima Nova"/>
              </a:rPr>
              <a:t>Look for projects that are quick to update when new versions of their dependencies are released. If you see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Proxima Nova"/>
              </a:rPr>
              <a:t>dependabot</a:t>
            </a:r>
            <a:r>
              <a:rPr lang="en-US" b="0" i="0" dirty="0">
                <a:solidFill>
                  <a:srgbClr val="000000"/>
                </a:solidFill>
                <a:effectLst/>
                <a:latin typeface="Proxima Nova"/>
              </a:rPr>
              <a:t> on GitHub it’s a good 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Renovate source: </a:t>
            </a:r>
            <a:r>
              <a:rPr lang="en-US" dirty="0">
                <a:hlinkClick r:id="rId3"/>
              </a:rPr>
              <a:t>68747470733a2f2f6170702e72656e6f76617465626f742e636f6d2f696d616765732f72656e6f766174655f3636305f3232302e6a7067 (660×220) (camo.githubusercontent.com)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F290F-229F-4DCC-B574-569BE655108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by Microsoft </a:t>
            </a:r>
            <a:endParaRPr lang="en-US" dirty="0"/>
          </a:p>
          <a:p>
            <a:endParaRPr lang="en-US" dirty="0"/>
          </a:p>
          <a:p>
            <a:r>
              <a:rPr lang="en-US" b="0" i="0" dirty="0">
                <a:effectLst/>
                <a:latin typeface="-apple-system"/>
              </a:rPr>
              <a:t>(B2B) relationship management database - known points of contact on both sides, information sharing channels. This is also one of the inspirations for the vulnerability exploitability exchange (VEX) I believe.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F290F-229F-4DCC-B574-569BE655108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both evaluating and being evaluated on these criteria! You can see how the chain 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F290F-229F-4DCC-B574-569BE655108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OWASP Threat Dragon is a great tool. The newer version 2 has a larger canvas and they are working on making it compatible with Draw.io diagrams </a:t>
            </a:r>
            <a:endParaRPr lang="en-US" dirty="0"/>
          </a:p>
          <a:p>
            <a:endParaRPr lang="en-US" dirty="0"/>
          </a:p>
          <a:p>
            <a:r>
              <a:rPr lang="en-US" dirty="0"/>
              <a:t>By carefully implementing the architecture it is possible to avoid whole classes of vulnerabilities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 this is just the theory – we should also monitor how the implementation is actually done. Are there differences between the design and the implementation –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F290F-229F-4DCC-B574-569BE655108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survey: Product? Service? Both?</a:t>
            </a:r>
            <a:endParaRPr lang="en-US" dirty="0"/>
          </a:p>
          <a:p>
            <a:endParaRPr lang="en-US" dirty="0"/>
          </a:p>
          <a:p>
            <a:r>
              <a:rPr lang="en-US" dirty="0"/>
              <a:t>Does an application exist without users? No. So if we look at it from a human point of view, an application is an agreement.</a:t>
            </a:r>
            <a:endParaRPr lang="en-US" dirty="0"/>
          </a:p>
          <a:p>
            <a:endParaRPr lang="en-US" dirty="0"/>
          </a:p>
          <a:p>
            <a:r>
              <a:rPr lang="en-US" dirty="0"/>
              <a:t>Yes, even if I use free/open source software and I never bothered to read the license terms I agreed to a contract. [show the MIT license line] We’re going to examine open source software later. </a:t>
            </a:r>
            <a:endParaRPr lang="en-US" dirty="0"/>
          </a:p>
          <a:p>
            <a:endParaRPr lang="en-US" dirty="0"/>
          </a:p>
          <a:p>
            <a:r>
              <a:rPr lang="en-US" dirty="0"/>
              <a:t>Let’s continue with commercial software.</a:t>
            </a:r>
            <a:endParaRPr lang="en-US" dirty="0"/>
          </a:p>
          <a:p>
            <a:endParaRPr lang="en-US" dirty="0"/>
          </a:p>
          <a:p>
            <a:r>
              <a:rPr lang="en-US" dirty="0"/>
              <a:t>Align security to the business!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F290F-229F-4DCC-B574-569BE655108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sources from the relevant GitHub repositories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F290F-229F-4DCC-B574-569BE655108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11C24"/>
                </a:solidFill>
                <a:effectLst/>
                <a:latin typeface="Roboto" panose="02000000000000000000" pitchFamily="2" charset="0"/>
              </a:rPr>
              <a:t>Secure software requires more than just tools. You need to align your people, processes, and technology to address security risks based on your organization’s unique policies and business objectives.</a:t>
            </a:r>
            <a:endParaRPr lang="en-US" b="0" i="0" dirty="0">
              <a:solidFill>
                <a:srgbClr val="111C24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US" b="0" i="0" dirty="0">
              <a:solidFill>
                <a:srgbClr val="111C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111C24"/>
                </a:solidFill>
                <a:effectLst/>
                <a:latin typeface="Roboto" panose="02000000000000000000" pitchFamily="2" charset="0"/>
              </a:rPr>
              <a:t>Prioritization here is about vulnerabilities in our first party source code.</a:t>
            </a:r>
            <a:endParaRPr lang="en-US" b="0" i="0" dirty="0">
              <a:solidFill>
                <a:srgbClr val="111C2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F290F-229F-4DCC-B574-569BE655108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Import Postman API definitions · Issue #6960 · </a:t>
            </a:r>
            <a:r>
              <a:rPr lang="en-US" dirty="0" err="1">
                <a:hlinkClick r:id="rId3"/>
              </a:rPr>
              <a:t>zaproxy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zaproxy</a:t>
            </a:r>
            <a:r>
              <a:rPr lang="en-US" dirty="0">
                <a:hlinkClick r:id="rId3"/>
              </a:rPr>
              <a:t> (github.com)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Configuring Postman to use the OWASP Zed Attack Proxy. I’m not suggesting that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F290F-229F-4DCC-B574-569BE655108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Image source: </a:t>
            </a:r>
            <a:r>
              <a:rPr lang="en-US" dirty="0">
                <a:hlinkClick r:id="rId3"/>
              </a:rPr>
              <a:t>Strengthen Security of Your Data Center with the NIST Cybersecurity Framework | Dell USA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F290F-229F-4DCC-B574-569BE655108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with storage:</a:t>
            </a:r>
            <a:endParaRPr lang="en-US" dirty="0"/>
          </a:p>
          <a:p>
            <a:r>
              <a:rPr lang="en-US" dirty="0"/>
              <a:t>The code stores data in memory addresses and possibly even uses an i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80604020202020204" pitchFamily="34" charset="0"/>
              </a:rPr>
              <a:t>n-memory database </a:t>
            </a:r>
            <a:r>
              <a:rPr lang="en-US" dirty="0"/>
              <a:t>(</a:t>
            </a:r>
            <a:r>
              <a:rPr lang="en-US" dirty="0" err="1"/>
              <a:t>sqllite</a:t>
            </a:r>
            <a:r>
              <a:rPr lang="en-US" dirty="0"/>
              <a:t>)</a:t>
            </a:r>
            <a:endParaRPr lang="en-US" dirty="0"/>
          </a:p>
          <a:p>
            <a:r>
              <a:rPr lang="en-US" dirty="0"/>
              <a:t>The container has environmental variables and volume mounts</a:t>
            </a:r>
            <a:endParaRPr lang="en-US" dirty="0"/>
          </a:p>
          <a:p>
            <a:r>
              <a:rPr lang="en-US" dirty="0"/>
              <a:t>The cluster has </a:t>
            </a:r>
            <a:r>
              <a:rPr lang="en-US" dirty="0" err="1"/>
              <a:t>configmaps</a:t>
            </a:r>
            <a:r>
              <a:rPr lang="en-US" dirty="0"/>
              <a:t> and secrets + volume claims</a:t>
            </a:r>
            <a:endParaRPr lang="en-US" dirty="0"/>
          </a:p>
          <a:p>
            <a:r>
              <a:rPr lang="en-US" dirty="0"/>
              <a:t>The compute has env variables, databases and hard drives</a:t>
            </a:r>
            <a:endParaRPr lang="en-US" dirty="0"/>
          </a:p>
          <a:p>
            <a:endParaRPr lang="en-US" dirty="0"/>
          </a:p>
          <a:p>
            <a:r>
              <a:rPr lang="en-US" dirty="0"/>
              <a:t>All of those need to be secured!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F290F-229F-4DCC-B574-569BE655108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RedHat donated their process to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F290F-229F-4DCC-B574-569BE655108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Will perimeter firewalls give way to ‘RASP’? | Network World</a:t>
            </a:r>
            <a:r>
              <a:rPr lang="en-US" dirty="0"/>
              <a:t> </a:t>
            </a:r>
            <a:r>
              <a:rPr lang="en-US" b="0" i="0" dirty="0">
                <a:solidFill>
                  <a:srgbClr val="191919"/>
                </a:solidFill>
                <a:effectLst/>
                <a:latin typeface="Source Sans Pro" panose="020B0503030403020204" pitchFamily="34" charset="0"/>
              </a:rPr>
              <a:t>Joseph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Source Sans Pro" panose="020B0503030403020204" pitchFamily="34" charset="0"/>
              </a:rPr>
              <a:t>Feiman</a:t>
            </a:r>
            <a:r>
              <a:rPr lang="en-US" b="0" i="0" dirty="0">
                <a:solidFill>
                  <a:srgbClr val="191919"/>
                </a:solidFill>
                <a:effectLst/>
                <a:latin typeface="Source Sans Pro" panose="020B0503030403020204" pitchFamily="34" charset="0"/>
              </a:rPr>
              <a:t> argued ardently that RASP, https://www.contrastsecurity.com/glossary/rasp-security </a:t>
            </a:r>
            <a:r>
              <a:rPr lang="en-US" b="0" i="0" dirty="0">
                <a:solidFill>
                  <a:srgbClr val="000000"/>
                </a:solidFill>
                <a:effectLst/>
                <a:latin typeface="Akkurate Pro"/>
              </a:rPr>
              <a:t>Coined by Gartner in 2012</a:t>
            </a:r>
            <a:endParaRPr lang="en-US" b="0" i="0" dirty="0">
              <a:solidFill>
                <a:srgbClr val="191919"/>
              </a:solidFill>
              <a:effectLst/>
              <a:latin typeface="Source Sans Pro" panose="020B0503030403020204" pitchFamily="34" charset="0"/>
            </a:endParaRPr>
          </a:p>
          <a:p>
            <a:endParaRPr lang="en-US" dirty="0"/>
          </a:p>
          <a:p>
            <a:r>
              <a:rPr lang="en-US" dirty="0"/>
              <a:t>Image source: </a:t>
            </a:r>
            <a:r>
              <a:rPr lang="en-US" dirty="0">
                <a:hlinkClick r:id="rId4"/>
              </a:rPr>
              <a:t>gvisor-sandbox-containerst5kz.max-500x500.PNG (500×307) (storage.googleapis.com)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F290F-229F-4DCC-B574-569BE655108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Everest Group - Confidential Computing – The Next Frontier in Data Security</a:t>
            </a:r>
            <a:endParaRPr lang="en-US" dirty="0"/>
          </a:p>
          <a:p>
            <a:r>
              <a:rPr lang="en-US" dirty="0">
                <a:hlinkClick r:id="rId4"/>
              </a:rPr>
              <a:t>Department of Computer Science and Technology: Capability Hardware Enhanced RISC Instructions (CHERI) (cam.ac.uk)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 https://confidentialcomputing.io/wp-content/uploads/sites/10/2022/07/double_circle.svg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F290F-229F-4DCC-B574-569BE655108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b="1" dirty="0">
                <a:sym typeface="+mn-ea"/>
              </a:rPr>
              <a:t># Input</a:t>
            </a:r>
            <a:endParaRPr lang="en-US" b="1" dirty="0">
              <a:sym typeface="+mn-ea"/>
            </a:endParaRPr>
          </a:p>
          <a:p>
            <a:endParaRPr lang="en-US" b="1" dirty="0">
              <a:sym typeface="+mn-ea"/>
            </a:endParaRPr>
          </a:p>
          <a:p>
            <a:r>
              <a:rPr lang="en-US" b="1" dirty="0">
                <a:sym typeface="+mn-ea"/>
              </a:rPr>
              <a:t>For developers</a:t>
            </a:r>
            <a:endParaRPr lang="en-US" b="1" dirty="0"/>
          </a:p>
          <a:p>
            <a:r>
              <a:rPr lang="en-US" dirty="0">
                <a:sym typeface="+mn-ea"/>
              </a:rPr>
              <a:t>Verify the licenses first and make every effort to honor them</a:t>
            </a:r>
            <a:endParaRPr lang="en-US" dirty="0"/>
          </a:p>
          <a:p>
            <a:r>
              <a:rPr lang="en-US" dirty="0">
                <a:sym typeface="+mn-ea"/>
              </a:rPr>
              <a:t>Prefer libraries with smaller dependency trees.</a:t>
            </a:r>
            <a:endParaRPr lang="en-US" dirty="0"/>
          </a:p>
          <a:p>
            <a:r>
              <a:rPr lang="en-US" dirty="0">
                <a:sym typeface="+mn-ea"/>
              </a:rPr>
              <a:t>Use a bot to assist you with dependency updates.</a:t>
            </a:r>
            <a:endParaRPr lang="en-US" dirty="0"/>
          </a:p>
          <a:p>
            <a:endParaRPr lang="en-US" dirty="0"/>
          </a:p>
          <a:p>
            <a:r>
              <a:rPr lang="en-US" b="1" dirty="0">
                <a:sym typeface="+mn-ea"/>
              </a:rPr>
              <a:t>For security practitioners</a:t>
            </a:r>
            <a:endParaRPr lang="en-US" b="1" dirty="0"/>
          </a:p>
          <a:p>
            <a:r>
              <a:rPr lang="en-US" dirty="0">
                <a:sym typeface="+mn-ea"/>
              </a:rPr>
              <a:t>Demand SBOMs from external vendors and examine them.</a:t>
            </a:r>
            <a:endParaRPr lang="en-US" dirty="0"/>
          </a:p>
          <a:p>
            <a:r>
              <a:rPr lang="en-US" dirty="0" err="1">
                <a:sym typeface="+mn-ea"/>
              </a:rPr>
              <a:t>Inventorise</a:t>
            </a:r>
            <a:r>
              <a:rPr lang="en-US" dirty="0">
                <a:sym typeface="+mn-ea"/>
              </a:rPr>
              <a:t> the software you protect.</a:t>
            </a:r>
            <a:endParaRPr lang="en-US" dirty="0"/>
          </a:p>
          <a:p>
            <a:r>
              <a:rPr lang="en-US" dirty="0">
                <a:sym typeface="+mn-ea"/>
              </a:rPr>
              <a:t>Continuously monitor the vulnerabilities feeds.</a:t>
            </a:r>
            <a:endParaRPr lang="en-US" dirty="0"/>
          </a:p>
          <a:p>
            <a:endParaRPr lang="en-US"/>
          </a:p>
          <a:p>
            <a:r>
              <a:rPr lang="en-US"/>
              <a:t># RnD</a:t>
            </a:r>
            <a:endParaRPr lang="en-US"/>
          </a:p>
          <a:p>
            <a:endParaRPr lang="en-US"/>
          </a:p>
          <a:p>
            <a:r>
              <a:rPr lang="en-US" b="1" dirty="0">
                <a:sym typeface="+mn-ea"/>
              </a:rPr>
              <a:t>For developers</a:t>
            </a:r>
            <a:endParaRPr lang="en-US" dirty="0"/>
          </a:p>
          <a:p>
            <a:r>
              <a:rPr lang="en-US" dirty="0">
                <a:sym typeface="+mn-ea"/>
              </a:rPr>
              <a:t>Follow secure practices and don’t try to invent custom algorithms for authentication/authorization</a:t>
            </a:r>
            <a:endParaRPr lang="en-US" dirty="0"/>
          </a:p>
          <a:p>
            <a:r>
              <a:rPr lang="en-US" dirty="0">
                <a:sym typeface="+mn-ea"/>
              </a:rPr>
              <a:t>Be sure to remove any logic you put for testing or debugging</a:t>
            </a:r>
            <a:endParaRPr lang="en-US" dirty="0"/>
          </a:p>
          <a:p>
            <a:endParaRPr lang="en-US" dirty="0"/>
          </a:p>
          <a:p>
            <a:r>
              <a:rPr lang="en-US" b="1" dirty="0">
                <a:sym typeface="+mn-ea"/>
              </a:rPr>
              <a:t>For security practitioners</a:t>
            </a:r>
            <a:endParaRPr lang="en-US" b="1" dirty="0"/>
          </a:p>
          <a:p>
            <a:r>
              <a:rPr lang="en-US" dirty="0">
                <a:sym typeface="+mn-ea"/>
              </a:rPr>
              <a:t>Build feedback loops for the developers</a:t>
            </a:r>
            <a:endParaRPr lang="en-US" dirty="0"/>
          </a:p>
          <a:p>
            <a:r>
              <a:rPr lang="en-US" dirty="0">
                <a:sym typeface="+mn-ea"/>
              </a:rPr>
              <a:t>Prefer implementing guardrails instead of gates</a:t>
            </a:r>
            <a:endParaRPr lang="en-US" dirty="0"/>
          </a:p>
          <a:p>
            <a:r>
              <a:rPr lang="en-US" dirty="0">
                <a:sym typeface="+mn-ea"/>
              </a:rPr>
              <a:t>Collaborate with QA to perform testing</a:t>
            </a:r>
            <a:endParaRPr lang="en-US" dirty="0"/>
          </a:p>
          <a:p>
            <a:endParaRPr lang="en-US"/>
          </a:p>
          <a:p>
            <a:r>
              <a:rPr lang="en-US"/>
              <a:t># output</a:t>
            </a:r>
            <a:endParaRPr lang="en-US"/>
          </a:p>
          <a:p>
            <a:endParaRPr lang="en-US"/>
          </a:p>
          <a:p>
            <a:r>
              <a:rPr lang="en-US" b="1" dirty="0">
                <a:sym typeface="+mn-ea"/>
              </a:rPr>
              <a:t>For security practitioners</a:t>
            </a:r>
            <a:endParaRPr lang="en-US" b="1" dirty="0"/>
          </a:p>
          <a:p>
            <a:r>
              <a:rPr lang="en-US" dirty="0">
                <a:sym typeface="+mn-ea"/>
              </a:rPr>
              <a:t>Have an incident response plan</a:t>
            </a:r>
            <a:endParaRPr lang="en-US" dirty="0"/>
          </a:p>
          <a:p>
            <a:r>
              <a:rPr lang="en-US" dirty="0">
                <a:sym typeface="+mn-ea"/>
              </a:rPr>
              <a:t>Practice!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security professionals need to protect both the company they are part of (which produces the product) as well as the customers of the product/service.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F290F-229F-4DCC-B574-569BE655108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might imagine a technical genius wizard who created their custom operating system, designed their own programming language and writes a complicated application. It’s a myth. 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thing about us people is that we don’t scale – to produce more we need to work together.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And remember that we’re working for a business which cannot operate long without profit. Consequently, there is some tight schedules to provide a product/service.</a:t>
            </a:r>
            <a:endParaRPr lang="en-US" dirty="0"/>
          </a:p>
          <a:p>
            <a:endParaRPr lang="en-US" dirty="0"/>
          </a:p>
          <a:p>
            <a:r>
              <a:rPr lang="en-US" dirty="0"/>
              <a:t>As a result, everyone is using standard libraries. There are other reasons besides economy of course – security, reliability etc.</a:t>
            </a:r>
            <a:endParaRPr lang="en-US" dirty="0"/>
          </a:p>
          <a:p>
            <a:endParaRPr lang="en-US" dirty="0"/>
          </a:p>
          <a:p>
            <a:r>
              <a:rPr lang="en-US" dirty="0"/>
              <a:t>What is central to development is people – there is </a:t>
            </a:r>
            <a:r>
              <a:rPr lang="en-US" dirty="0" err="1"/>
              <a:t>ChatGPT</a:t>
            </a:r>
            <a:r>
              <a:rPr lang="en-US" dirty="0"/>
              <a:t> which can write some code, but it’s not reliable. People continue to write the logic and machines fail to understand when the business logic of an application is bad.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Therefore, as security professionals we need to work with developers.</a:t>
            </a:r>
            <a:endParaRPr lang="en-US" dirty="0"/>
          </a:p>
          <a:p>
            <a:endParaRPr lang="en-US" dirty="0"/>
          </a:p>
          <a:p>
            <a:r>
              <a:rPr lang="en-US" dirty="0"/>
              <a:t>Manufacturing image from CNCF paper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has important implications about the origin of the source code (so called provenance) which we’re going to discuss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F290F-229F-4DCC-B574-569BE655108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there you reach a lot of victims at once and by abusing a trusted interface (== application) you can go unnoticed for a very long time. The SolarWinds breach was a historic moment that was a wake up call for a lot of people.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might think – why should I care about this? </a:t>
            </a:r>
            <a:r>
              <a:rPr lang="en-US" dirty="0" err="1"/>
              <a:t>SolarWind</a:t>
            </a:r>
            <a:r>
              <a:rPr lang="en-US" dirty="0"/>
              <a:t> was hacked by a government military / intelligence agency. </a:t>
            </a:r>
            <a:endParaRPr lang="en-US" dirty="0"/>
          </a:p>
          <a:p>
            <a:endParaRPr lang="en-US" dirty="0"/>
          </a:p>
          <a:p>
            <a:r>
              <a:rPr lang="en-US" dirty="0"/>
              <a:t>Recent developments have demonstrated that less sophisticated methods can be used to achieve the same thing – for example the Lapsus hacker group. There is also </a:t>
            </a:r>
            <a:r>
              <a:rPr lang="en-US" dirty="0" err="1"/>
              <a:t>typosquatting,etc</a:t>
            </a:r>
            <a:r>
              <a:rPr lang="en-US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Quotes from </a:t>
            </a:r>
            <a:r>
              <a:rPr lang="en-US" dirty="0" err="1"/>
              <a:t>Sonatype</a:t>
            </a:r>
            <a:r>
              <a:rPr lang="en-US" dirty="0"/>
              <a:t> state of OSS sec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F290F-229F-4DCC-B574-569BE655108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DevOps centric (loop) OR product management centric (lifecycle)</a:t>
            </a:r>
            <a:endParaRPr lang="en-US" dirty="0"/>
          </a:p>
          <a:p>
            <a:r>
              <a:rPr lang="en-US" dirty="0"/>
              <a:t>Lifecycle image from </a:t>
            </a:r>
            <a:r>
              <a:rPr lang="en-US" dirty="0">
                <a:hlinkClick r:id="rId3"/>
              </a:rPr>
              <a:t>File:SDLC - Software Development Life Cycle.jpg - Wikimedia Commons</a:t>
            </a:r>
            <a:endParaRPr lang="en-US" dirty="0"/>
          </a:p>
          <a:p>
            <a:r>
              <a:rPr lang="en-US" dirty="0"/>
              <a:t>Based on Application Lifecycle Management which is used to accomplish sales goals, align with market trends,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F290F-229F-4DCC-B574-569BE655108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SLSA • Supply-chain Levels for Software Artifacts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creates a wrong mental model – if you’re waiting for step E to consider the dependencies, you are potentially going to need to rework a lot of the code.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Developing applications on Kubernetes - Inner Loop vs Outer Loop – Failing with Kubernetes (jorgemoral.es)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F290F-229F-4DCC-B574-569BE655108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spend time writing code relying on a new library. After that you push the library to the source code repository which triggers a build. You get notified that the build failed because the new dependency contains a known vulnerability.</a:t>
            </a:r>
            <a:endParaRPr lang="en-US" dirty="0"/>
          </a:p>
          <a:p>
            <a:r>
              <a:rPr lang="en-US" dirty="0"/>
              <a:t>You need to use another version of the dependency. However, this newer version has different function/method names and/or breaking changes. Now you have to rewrite the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F290F-229F-4DCC-B574-569BE655108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Update: Nutanix Objects Violates </a:t>
            </a:r>
            <a:r>
              <a:rPr lang="en-US" dirty="0" err="1">
                <a:hlinkClick r:id="rId3"/>
              </a:rPr>
              <a:t>MinIO’s</a:t>
            </a:r>
            <a:r>
              <a:rPr lang="en-US" dirty="0">
                <a:hlinkClick r:id="rId3"/>
              </a:rPr>
              <a:t> Open Source License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F290F-229F-4DCC-B574-569BE655108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21D8-F699-412A-B05F-0942F6D8E84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A41E-E389-4785-9336-1FC84C3AB67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21D8-F699-412A-B05F-0942F6D8E84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A41E-E389-4785-9336-1FC84C3AB67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21D8-F699-412A-B05F-0942F6D8E84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A41E-E389-4785-9336-1FC84C3AB67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21D8-F699-412A-B05F-0942F6D8E84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A41E-E389-4785-9336-1FC84C3AB67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21D8-F699-412A-B05F-0942F6D8E84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A41E-E389-4785-9336-1FC84C3AB67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21D8-F699-412A-B05F-0942F6D8E84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A41E-E389-4785-9336-1FC84C3AB67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21D8-F699-412A-B05F-0942F6D8E84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A41E-E389-4785-9336-1FC84C3AB67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21D8-F699-412A-B05F-0942F6D8E840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A41E-E389-4785-9336-1FC84C3AB67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21D8-F699-412A-B05F-0942F6D8E840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A41E-E389-4785-9336-1FC84C3AB67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21D8-F699-412A-B05F-0942F6D8E840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A41E-E389-4785-9336-1FC84C3AB67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21D8-F699-412A-B05F-0942F6D8E84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A41E-E389-4785-9336-1FC84C3AB67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21D8-F699-412A-B05F-0942F6D8E84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A41E-E389-4785-9336-1FC84C3AB67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21D8-F699-412A-B05F-0942F6D8E84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A41E-E389-4785-9336-1FC84C3AB67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21D8-F699-412A-B05F-0942F6D8E84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A41E-E389-4785-9336-1FC84C3AB67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21D8-F699-412A-B05F-0942F6D8E84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A41E-E389-4785-9336-1FC84C3AB67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21D8-F699-412A-B05F-0942F6D8E84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A41E-E389-4785-9336-1FC84C3AB67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21D8-F699-412A-B05F-0942F6D8E84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A41E-E389-4785-9336-1FC84C3AB67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21D8-F699-412A-B05F-0942F6D8E840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A41E-E389-4785-9336-1FC84C3AB67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21D8-F699-412A-B05F-0942F6D8E840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A41E-E389-4785-9336-1FC84C3AB67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21D8-F699-412A-B05F-0942F6D8E840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A41E-E389-4785-9336-1FC84C3AB67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21D8-F699-412A-B05F-0942F6D8E84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A41E-E389-4785-9336-1FC84C3AB67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21D8-F699-412A-B05F-0942F6D8E84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A41E-E389-4785-9336-1FC84C3AB67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721D8-F699-412A-B05F-0942F6D8E84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8A41E-E389-4785-9336-1FC84C3AB67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721D8-F699-412A-B05F-0942F6D8E84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8A41E-E389-4785-9336-1FC84C3AB67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6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6.xml"/><Relationship Id="rId2" Type="http://schemas.openxmlformats.org/officeDocument/2006/relationships/hyperlink" Target="https://www.docker.com/blog/updating-product-subscriptions/" TargetMode="Externa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0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2.jpeg"/><Relationship Id="rId2" Type="http://schemas.openxmlformats.org/officeDocument/2006/relationships/image" Target="../media/image2.svg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6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5.png"/><Relationship Id="rId2" Type="http://schemas.openxmlformats.org/officeDocument/2006/relationships/image" Target="../media/image3.svg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svg"/><Relationship Id="rId1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.svg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Secure Software Supply Chain (S3C) Function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Aleksandar Andonov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Supply Chain Levels for Software Artifacts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97565" y="1748984"/>
            <a:ext cx="7996869" cy="4475921"/>
          </a:xfrm>
          <a:prstGeom prst="rect">
            <a:avLst/>
          </a:prstGeom>
        </p:spPr>
      </p:pic>
      <p:sp>
        <p:nvSpPr>
          <p:cNvPr id="5" name="&quot;Not Allowed&quot; Symbol 4"/>
          <p:cNvSpPr/>
          <p:nvPr/>
        </p:nvSpPr>
        <p:spPr>
          <a:xfrm>
            <a:off x="4853623" y="3895504"/>
            <a:ext cx="2157412" cy="1393031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workflow</a:t>
            </a:r>
            <a:endParaRPr lang="en-US" dirty="0"/>
          </a:p>
        </p:txBody>
      </p:sp>
      <p:pic>
        <p:nvPicPr>
          <p:cNvPr id="6" name="Picture 5" descr="Diagram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757" y="1690688"/>
            <a:ext cx="8678486" cy="41915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 violations -&gt; revocation</a:t>
            </a:r>
            <a:endParaRPr lang="en-US" dirty="0"/>
          </a:p>
        </p:txBody>
      </p:sp>
      <p:pic>
        <p:nvPicPr>
          <p:cNvPr id="4" name="Picture 3" descr="A picture containing diagram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128" y="1628045"/>
            <a:ext cx="4429743" cy="52299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S3C Function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498829" y="0"/>
          <a:ext cx="1138757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Secure Software Supply Chain Function</a:t>
            </a:r>
            <a:endParaRPr lang="en-US" sz="3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Input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86581" y="1690688"/>
            <a:ext cx="58188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Permissive – Restrictive (copyleft) – Commercial/Proprietary</a:t>
            </a:r>
            <a:endParaRPr lang="en-US" dirty="0"/>
          </a:p>
          <a:p>
            <a:endParaRPr lang="en-US" dirty="0"/>
          </a:p>
          <a:p>
            <a:r>
              <a:rPr lang="en-US" dirty="0"/>
              <a:t>An increasingly common business model is </a:t>
            </a:r>
            <a:r>
              <a:rPr lang="en-US" b="1" dirty="0"/>
              <a:t>dual-licensing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2989395"/>
            <a:ext cx="12192000" cy="24549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49503" y="5819688"/>
            <a:ext cx="7692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Docker is Updating and Extending Our Product Subscriptions | Docker</a:t>
            </a:r>
            <a:endParaRPr lang="en-US" dirty="0"/>
          </a:p>
          <a:p>
            <a:pPr algn="ctr"/>
            <a:r>
              <a:rPr lang="en-US" dirty="0"/>
              <a:t>Docker Desktop is paid, the Docker engine is free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integrity is not enough?</a:t>
            </a:r>
            <a:endParaRPr 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26841" y="2586040"/>
            <a:ext cx="65" cy="276999"/>
          </a:xfrm>
          <a:prstGeom prst="rect">
            <a:avLst/>
          </a:prstGeom>
          <a:solidFill>
            <a:srgbClr val="F2F8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1579" y="1690688"/>
            <a:ext cx="98235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code that was implicated to cause Log4Shell in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FF5869"/>
                </a:solidFill>
                <a:effectLst/>
                <a:latin typeface="+mj-lt"/>
              </a:rPr>
              <a:t>JndiManager.class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5869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was borrowed by 783 other projects, being seen in over 19,562 individual components.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Source: 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Sonatype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4" name="Picture 3" descr="Diagram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672" y="2649737"/>
            <a:ext cx="5432656" cy="409098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Bill of Materials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22549" y="2275563"/>
            <a:ext cx="707050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Static source -&gt; Binary source -&gt; Runtime </a:t>
            </a:r>
            <a:endParaRPr lang="en-US" sz="2400" dirty="0"/>
          </a:p>
        </p:txBody>
      </p:sp>
      <p:pic>
        <p:nvPicPr>
          <p:cNvPr id="5" name="Picture 4" descr="Logo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4814" y="2973448"/>
            <a:ext cx="1514574" cy="20818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407" y="3080812"/>
            <a:ext cx="4372585" cy="186716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Dependency Track             open source!</a:t>
            </a:r>
            <a:endParaRPr lang="en-US" sz="3600" dirty="0"/>
          </a:p>
        </p:txBody>
      </p:sp>
      <p:pic>
        <p:nvPicPr>
          <p:cNvPr id="8" name="Process_Flow_2K_croppe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37274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60275" y="5380672"/>
            <a:ext cx="507145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0"/>
              <a:buChar char=""/>
            </a:pPr>
            <a:r>
              <a:rPr lang="en-US" sz="1400" dirty="0"/>
              <a:t>Central SBOM repository</a:t>
            </a:r>
            <a:endParaRPr lang="en-US" sz="1400" dirty="0"/>
          </a:p>
          <a:p>
            <a:pPr marL="285750" indent="-285750">
              <a:buFont typeface="Wingdings" charset="0"/>
              <a:buChar char=""/>
            </a:pPr>
            <a:r>
              <a:rPr lang="en-US" sz="1400" dirty="0"/>
              <a:t>Continuous feeds for vulnerabilities</a:t>
            </a:r>
            <a:endParaRPr lang="en-US" sz="1400" dirty="0"/>
          </a:p>
          <a:p>
            <a:pPr marL="285750" indent="-285750"/>
            <a:endParaRPr lang="en-US" sz="1400" dirty="0"/>
          </a:p>
          <a:p>
            <a:pPr marL="285750" indent="-285750">
              <a:buFont typeface="Wingdings" charset="0"/>
              <a:buChar char=""/>
            </a:pPr>
            <a:r>
              <a:rPr lang="en-US" sz="1400" dirty="0"/>
              <a:t>Does NOT export reports out of the box.</a:t>
            </a:r>
            <a:endParaRPr lang="en-US" sz="1400" dirty="0"/>
          </a:p>
          <a:p>
            <a:pPr marL="285750" indent="-285750">
              <a:buFont typeface="Wingdings" charset="0"/>
              <a:buChar char=""/>
            </a:pPr>
            <a:r>
              <a:rPr lang="en-US" sz="1400" dirty="0"/>
              <a:t>Can NOT filter based on vulnerabilities in the UI.</a:t>
            </a:r>
            <a:endParaRPr lang="en-US" sz="1400" dirty="0"/>
          </a:p>
        </p:txBody>
      </p:sp>
      <p:sp>
        <p:nvSpPr>
          <p:cNvPr id="3" name="Heart 2"/>
          <p:cNvSpPr/>
          <p:nvPr/>
        </p:nvSpPr>
        <p:spPr>
          <a:xfrm>
            <a:off x="5967744" y="598627"/>
            <a:ext cx="956281" cy="858559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whoami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1" y="1690688"/>
            <a:ext cx="1051560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Exeprience</a:t>
            </a:r>
            <a:r>
              <a:rPr lang="en-US" sz="3200" dirty="0"/>
              <a:t> in a startup, at Red Cross, emergency directorate, large corporations.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Support Engineer =&gt; Consultant =&gt; DevSecOps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Languages: bash, Python, Go</a:t>
            </a:r>
            <a:endParaRPr lang="en-US" sz="3200" dirty="0"/>
          </a:p>
        </p:txBody>
      </p:sp>
      <p:pic>
        <p:nvPicPr>
          <p:cNvPr id="5" name="Picture 4" descr="Diagram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617" y="4737010"/>
            <a:ext cx="2673399" cy="1400352"/>
          </a:xfrm>
          <a:prstGeom prst="rect">
            <a:avLst/>
          </a:prstGeom>
        </p:spPr>
      </p:pic>
      <p:pic>
        <p:nvPicPr>
          <p:cNvPr id="7" name="Picture 6" descr="Logo, ico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384" y="3731727"/>
            <a:ext cx="2405535" cy="24055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Time to Update</a:t>
            </a:r>
            <a:endParaRPr lang="en-US" dirty="0"/>
          </a:p>
        </p:txBody>
      </p:sp>
      <p:pic>
        <p:nvPicPr>
          <p:cNvPr id="8" name="Graphic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35021" y="5336138"/>
            <a:ext cx="3200400" cy="9144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580" y="5093802"/>
            <a:ext cx="4197220" cy="13990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98090" y="4305300"/>
            <a:ext cx="7774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xApplications</a:t>
            </a:r>
            <a:r>
              <a:rPr lang="en-US" dirty="0"/>
              <a:t> </a:t>
            </a:r>
            <a:r>
              <a:rPr lang="en-US" dirty="0" err="1"/>
              <a:t>xDependencies</a:t>
            </a:r>
            <a:r>
              <a:rPr lang="en-US" dirty="0"/>
              <a:t> </a:t>
            </a:r>
            <a:r>
              <a:rPr lang="en-US" dirty="0" err="1"/>
              <a:t>xUpdates</a:t>
            </a:r>
            <a:r>
              <a:rPr lang="en-US" dirty="0"/>
              <a:t> = TOO DAMN MUCH!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14893" y="2304150"/>
            <a:ext cx="6886641" cy="1580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Source Serif Pro" panose="020406030504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[Observe] Create/check the inventory</a:t>
            </a:r>
            <a:endParaRPr lang="en-US" sz="1600" dirty="0">
              <a:effectLst/>
              <a:latin typeface="Calibri" charset="0"/>
              <a:ea typeface="Calibri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Source Serif Pro" panose="020406030504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[Orient] Scan to find known vulnerabilities</a:t>
            </a:r>
            <a:endParaRPr lang="en-US" sz="1600" dirty="0">
              <a:effectLst/>
              <a:latin typeface="Calibri" charset="0"/>
              <a:ea typeface="Calibri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Source Serif Pro" panose="020406030504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[Decide] Aggregate and </a:t>
            </a:r>
            <a:r>
              <a:rPr lang="en-US" sz="1800" dirty="0" err="1">
                <a:effectLst/>
                <a:latin typeface="Source Serif Pro" panose="020406030504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prioritise</a:t>
            </a:r>
            <a:r>
              <a:rPr lang="en-US" sz="1800" dirty="0">
                <a:effectLst/>
                <a:latin typeface="Source Serif Pro" panose="020406030504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those known vulnerabilities</a:t>
            </a:r>
            <a:endParaRPr lang="en-US" sz="1600" dirty="0">
              <a:effectLst/>
              <a:latin typeface="Calibri" charset="0"/>
              <a:ea typeface="Calibri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Source Serif Pro" panose="020406030504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[Act] Remediate the </a:t>
            </a:r>
            <a:r>
              <a:rPr lang="en-US" sz="1800" dirty="0" err="1">
                <a:effectLst/>
                <a:latin typeface="Source Serif Pro" panose="020406030504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prioritised</a:t>
            </a:r>
            <a:r>
              <a:rPr lang="en-US" sz="1800" dirty="0">
                <a:effectLst/>
                <a:latin typeface="Source Serif Pro" panose="020406030504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vulnerabilities</a:t>
            </a:r>
            <a:endParaRPr lang="en-US" sz="1600" dirty="0">
              <a:effectLst/>
              <a:latin typeface="Calibri" charset="0"/>
              <a:ea typeface="Calibri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Framework</a:t>
            </a:r>
            <a:endParaRPr lang="en-US" dirty="0"/>
          </a:p>
        </p:txBody>
      </p:sp>
      <p:pic>
        <p:nvPicPr>
          <p:cNvPr id="4" name="Picture 3" descr="Timeline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916" y="1690688"/>
            <a:ext cx="7830167" cy="46697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OpenSSF</a:t>
            </a:r>
            <a:r>
              <a:rPr lang="en-US" dirty="0"/>
              <a:t> Scorecard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6761" y="1368740"/>
            <a:ext cx="10607039" cy="5489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$ curl 'https://api.securityscorecards.dev/projects/github.com/openssf/scorecard' -H 'accept: application/</a:t>
            </a:r>
            <a:r>
              <a:rPr lang="en-US" sz="12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en-US" sz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 -o </a:t>
            </a:r>
            <a:r>
              <a:rPr lang="en-US" sz="12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scorecard.json</a:t>
            </a:r>
            <a:endParaRPr lang="en-US" sz="1200" dirty="0">
              <a:effectLst/>
              <a:latin typeface="Calibri" charset="0"/>
              <a:ea typeface="Calibri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% Total    % Received % </a:t>
            </a:r>
            <a:r>
              <a:rPr lang="en-US" sz="12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Xferd</a:t>
            </a:r>
            <a:r>
              <a:rPr lang="en-US" sz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Average Speed   Time    </a:t>
            </a:r>
            <a:r>
              <a:rPr lang="en-US" sz="12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en-US" sz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</a:t>
            </a:r>
            <a:r>
              <a:rPr lang="en-US" sz="12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en-US" sz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Current</a:t>
            </a:r>
            <a:endParaRPr lang="en-US" sz="1200" dirty="0">
              <a:effectLst/>
              <a:latin typeface="Calibri" charset="0"/>
              <a:ea typeface="Calibri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                      </a:t>
            </a:r>
            <a:r>
              <a:rPr lang="en-US" sz="12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Dload</a:t>
            </a:r>
            <a:r>
              <a:rPr lang="en-US" sz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Upload   Total   Spent    Left  Speed</a:t>
            </a:r>
            <a:endParaRPr lang="en-US" sz="1200" dirty="0">
              <a:effectLst/>
              <a:latin typeface="Calibri" charset="0"/>
              <a:ea typeface="Calibri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0     0    0     0    0     0      0      0 --:--:--  0:00:01 --:--:--     0</a:t>
            </a:r>
            <a:endParaRPr lang="en-US" sz="1200" dirty="0">
              <a:effectLst/>
              <a:latin typeface="Calibri" charset="0"/>
              <a:ea typeface="Calibri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en-US" sz="12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</a:t>
            </a:r>
            <a:r>
              <a:rPr lang="en-US" sz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'.checks[].name' </a:t>
            </a:r>
            <a:r>
              <a:rPr lang="en-US" sz="12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scorecard.json</a:t>
            </a:r>
            <a:endParaRPr lang="en-US" sz="1200" dirty="0">
              <a:effectLst/>
              <a:latin typeface="Calibri" charset="0"/>
              <a:ea typeface="Calibri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"Maintained"</a:t>
            </a:r>
            <a:endParaRPr lang="en-US" sz="1600" b="1" dirty="0">
              <a:effectLst/>
              <a:latin typeface="Calibri" charset="0"/>
              <a:ea typeface="Calibri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"Code-Review"</a:t>
            </a:r>
            <a:endParaRPr lang="en-US" sz="1600" b="1" dirty="0">
              <a:effectLst/>
              <a:latin typeface="Calibri" charset="0"/>
              <a:ea typeface="Calibri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"CII-Best-Practices"</a:t>
            </a:r>
            <a:endParaRPr lang="en-US" sz="1600" b="1" dirty="0">
              <a:effectLst/>
              <a:latin typeface="Calibri" charset="0"/>
              <a:ea typeface="Calibri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"Vulnerabilities"</a:t>
            </a:r>
            <a:endParaRPr lang="en-US" sz="1600" b="1" dirty="0">
              <a:effectLst/>
              <a:latin typeface="Calibri" charset="0"/>
              <a:ea typeface="Calibri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"Signed-Releases"</a:t>
            </a:r>
            <a:endParaRPr lang="en-US" sz="1600" b="1" dirty="0">
              <a:effectLst/>
              <a:latin typeface="Calibri" charset="0"/>
              <a:ea typeface="Calibri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"License"</a:t>
            </a:r>
            <a:endParaRPr lang="en-US" sz="1600" b="1" dirty="0">
              <a:effectLst/>
              <a:latin typeface="Calibri" charset="0"/>
              <a:ea typeface="Calibri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"Dangerous-Workflow"</a:t>
            </a:r>
            <a:endParaRPr lang="en-US" sz="1600" b="1" dirty="0">
              <a:effectLst/>
              <a:latin typeface="Calibri" charset="0"/>
              <a:ea typeface="Calibri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"Packaging"</a:t>
            </a:r>
            <a:endParaRPr lang="en-US" sz="1600" b="1" dirty="0">
              <a:effectLst/>
              <a:latin typeface="Calibri" charset="0"/>
              <a:ea typeface="Calibri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"Token-Permissions"</a:t>
            </a:r>
            <a:endParaRPr lang="en-US" sz="1600" b="1" dirty="0">
              <a:effectLst/>
              <a:latin typeface="Calibri" charset="0"/>
              <a:ea typeface="Calibri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"SAST"</a:t>
            </a:r>
            <a:endParaRPr lang="en-US" sz="1600" b="1" dirty="0">
              <a:effectLst/>
              <a:latin typeface="Calibri" charset="0"/>
              <a:ea typeface="Calibri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"Pinned-Dependencies"</a:t>
            </a:r>
            <a:endParaRPr lang="en-US" sz="1600" b="1" dirty="0">
              <a:effectLst/>
              <a:latin typeface="Calibri" charset="0"/>
              <a:ea typeface="Calibri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"Dependency-Update-Tool"</a:t>
            </a:r>
            <a:endParaRPr lang="en-US" sz="1600" b="1" dirty="0">
              <a:effectLst/>
              <a:latin typeface="Calibri" charset="0"/>
              <a:ea typeface="Calibri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"Binary-Artifacts"</a:t>
            </a:r>
            <a:endParaRPr lang="en-US" sz="1600" b="1" dirty="0">
              <a:effectLst/>
              <a:latin typeface="Calibri" charset="0"/>
              <a:ea typeface="Calibri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"Security-Policy"</a:t>
            </a:r>
            <a:endParaRPr lang="en-US" sz="1600" b="1" dirty="0">
              <a:effectLst/>
              <a:latin typeface="Calibri" charset="0"/>
              <a:ea typeface="Calibri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"Branch-Protection"</a:t>
            </a:r>
            <a:endParaRPr lang="en-US" sz="1600" b="1" dirty="0">
              <a:effectLst/>
              <a:latin typeface="Calibri" charset="0"/>
              <a:ea typeface="Calibri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"Fuzzing"</a:t>
            </a:r>
            <a:endParaRPr lang="en-US" sz="1600" b="1" dirty="0">
              <a:effectLst/>
              <a:latin typeface="Calibri" charset="0"/>
              <a:ea typeface="Calibri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</a:t>
            </a:r>
            <a:r>
              <a:rPr lang="en-US" dirty="0" err="1"/>
              <a:t>Research_Development</a:t>
            </a:r>
            <a:r>
              <a:rPr lang="en-US" dirty="0"/>
              <a:t>()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assessment</a:t>
            </a:r>
            <a:endParaRPr lang="en-US" dirty="0"/>
          </a:p>
        </p:txBody>
      </p:sp>
      <p:graphicFrame>
        <p:nvGraphicFramePr>
          <p:cNvPr id="3" name="Diagram 2"/>
          <p:cNvGraphicFramePr/>
          <p:nvPr/>
        </p:nvGraphicFramePr>
        <p:xfrm>
          <a:off x="2032000" y="122576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542355" y="2790651"/>
            <a:ext cx="8618814" cy="1201751"/>
            <a:chOff x="2734986" y="2458409"/>
            <a:chExt cx="8618814" cy="1201751"/>
          </a:xfrm>
        </p:grpSpPr>
        <p:pic>
          <p:nvPicPr>
            <p:cNvPr id="5" name="Graphic 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46857" y="2458409"/>
              <a:ext cx="3797536" cy="1201751"/>
            </a:xfrm>
            <a:prstGeom prst="rect">
              <a:avLst/>
            </a:prstGeom>
          </p:spPr>
        </p:pic>
        <p:pic>
          <p:nvPicPr>
            <p:cNvPr id="7" name="Picture 6" descr="Logo&#10;&#10;Description automatically generated with medium confidence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6264" y="2518136"/>
              <a:ext cx="3797536" cy="1082299"/>
            </a:xfrm>
            <a:prstGeom prst="rect">
              <a:avLst/>
            </a:prstGeom>
          </p:spPr>
        </p:pic>
        <p:sp>
          <p:nvSpPr>
            <p:cNvPr id="8" name="Arrow: Right 7"/>
            <p:cNvSpPr/>
            <p:nvPr/>
          </p:nvSpPr>
          <p:spPr>
            <a:xfrm>
              <a:off x="2734986" y="2924946"/>
              <a:ext cx="313129" cy="4888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/>
            <p:cNvSpPr/>
            <p:nvPr/>
          </p:nvSpPr>
          <p:spPr>
            <a:xfrm>
              <a:off x="7143764" y="2924945"/>
              <a:ext cx="313129" cy="4888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Inventory – reproducible builds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77520" y="3178810"/>
            <a:ext cx="2378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/>
              <a:t>Timestamps</a:t>
            </a:r>
            <a:endParaRPr lang="en-US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/>
              <a:t>Image digest</a:t>
            </a:r>
            <a:endParaRPr lang="en-US" dirty="0"/>
          </a:p>
        </p:txBody>
      </p:sp>
      <p:sp>
        <p:nvSpPr>
          <p:cNvPr id="3" name="Heart 2"/>
          <p:cNvSpPr/>
          <p:nvPr/>
        </p:nvSpPr>
        <p:spPr>
          <a:xfrm>
            <a:off x="8784604" y="5091887"/>
            <a:ext cx="956281" cy="858559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Chainloop</a:t>
            </a:r>
            <a:endParaRPr lang="en-US" dirty="0"/>
          </a:p>
        </p:txBody>
      </p:sp>
      <p:pic>
        <p:nvPicPr>
          <p:cNvPr id="6" name="Picture 5" descr="Diagram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284" y="1690688"/>
            <a:ext cx="7935432" cy="4229690"/>
          </a:xfrm>
          <a:prstGeom prst="rect">
            <a:avLst/>
          </a:prstGeom>
        </p:spPr>
      </p:pic>
      <p:sp>
        <p:nvSpPr>
          <p:cNvPr id="3" name="Heart 2"/>
          <p:cNvSpPr/>
          <p:nvPr/>
        </p:nvSpPr>
        <p:spPr>
          <a:xfrm>
            <a:off x="5967744" y="598627"/>
            <a:ext cx="956281" cy="858559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loops</a:t>
            </a:r>
            <a:endParaRPr lang="en-US" dirty="0"/>
          </a:p>
        </p:txBody>
      </p:sp>
      <p:pic>
        <p:nvPicPr>
          <p:cNvPr id="4" name="Picture 3" descr="A picture containing text, businesscard, screensho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167" y="1690688"/>
            <a:ext cx="6073666" cy="483911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and Security Assurance</a:t>
            </a:r>
            <a:endParaRPr lang="en-US" dirty="0"/>
          </a:p>
        </p:txBody>
      </p:sp>
      <p:pic>
        <p:nvPicPr>
          <p:cNvPr id="4" name="Picture 3" descr="Graphical user interface, text, application, Teams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78" y="1690688"/>
            <a:ext cx="8153843" cy="5038825"/>
          </a:xfrm>
          <a:prstGeom prst="rect">
            <a:avLst/>
          </a:prstGeom>
        </p:spPr>
      </p:pic>
      <p:sp>
        <p:nvSpPr>
          <p:cNvPr id="3" name="Heart 2"/>
          <p:cNvSpPr/>
          <p:nvPr/>
        </p:nvSpPr>
        <p:spPr>
          <a:xfrm>
            <a:off x="10764534" y="3781247"/>
            <a:ext cx="956281" cy="858559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output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538205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Context</a:t>
            </a:r>
            <a:endParaRPr lang="en-US" b="1" dirty="0"/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What is an application?</a:t>
            </a:r>
            <a:endParaRPr lang="en-US" b="1" dirty="0"/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Why use the supply chain as an attack vector?</a:t>
            </a:r>
            <a:endParaRPr lang="en-US" b="1" dirty="0"/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How are applications built?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Demand input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Research and Development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Supply output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Takeaways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Q&amp;A</a:t>
            </a:r>
            <a:endParaRPr lang="en-US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meline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27" y="1690688"/>
            <a:ext cx="8514945" cy="4789657"/>
          </a:xfrm>
          <a:prstGeom prst="rect">
            <a:avLst/>
          </a:prstGeom>
        </p:spPr>
      </p:pic>
      <p:sp>
        <p:nvSpPr>
          <p:cNvPr id="9" name="Double Bracket 8"/>
          <p:cNvSpPr/>
          <p:nvPr/>
        </p:nvSpPr>
        <p:spPr>
          <a:xfrm>
            <a:off x="5280580" y="2300141"/>
            <a:ext cx="3332928" cy="3374795"/>
          </a:xfrm>
          <a:prstGeom prst="bracketPair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110087" y="216816"/>
            <a:ext cx="6876066" cy="1473872"/>
            <a:chOff x="4110087" y="216816"/>
            <a:chExt cx="6876066" cy="1473872"/>
          </a:xfrm>
        </p:grpSpPr>
        <p:sp>
          <p:nvSpPr>
            <p:cNvPr id="11" name="TextBox 10"/>
            <p:cNvSpPr txBox="1"/>
            <p:nvPr/>
          </p:nvSpPr>
          <p:spPr>
            <a:xfrm>
              <a:off x="4891725" y="474969"/>
              <a:ext cx="609442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 dirty="0">
                  <a:solidFill>
                    <a:srgbClr val="000000"/>
                  </a:solidFill>
                  <a:effectLst/>
                  <a:latin typeface="Poppins" panose="00000500000000000000" pitchFamily="2" charset="0"/>
                </a:rPr>
                <a:t>if I scan my images for vulnerabilities, misconfigurations and compliance violations early in the CI/CD pipeline, I have successfully prevented threats in my container and Kubernetes environments</a:t>
              </a:r>
              <a:endParaRPr lang="en-US" sz="1400" dirty="0"/>
            </a:p>
          </p:txBody>
        </p:sp>
        <p:sp>
          <p:nvSpPr>
            <p:cNvPr id="12" name="Thought Bubble: Cloud 11"/>
            <p:cNvSpPr/>
            <p:nvPr/>
          </p:nvSpPr>
          <p:spPr>
            <a:xfrm>
              <a:off x="4110087" y="216816"/>
              <a:ext cx="6743549" cy="1473872"/>
            </a:xfrm>
            <a:prstGeom prst="cloudCallo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&quot;Not Allowed&quot; Symbol 13"/>
          <p:cNvSpPr/>
          <p:nvPr/>
        </p:nvSpPr>
        <p:spPr>
          <a:xfrm>
            <a:off x="7043393" y="612742"/>
            <a:ext cx="1282046" cy="118779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Security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072890" y="1690688"/>
          <a:ext cx="4046220" cy="5029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2329"/>
                <a:gridCol w="2143891"/>
              </a:tblGrid>
              <a:tr h="231458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Compute/Cloud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Identity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458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Network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458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Runtime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458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Storage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458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Cluster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Identity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458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Network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458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Runtime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458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Storage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458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Container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Identity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458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Network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458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Runtime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458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Storage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458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Code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Identity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458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Network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458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Runtime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458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Storage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8239538" y="2647812"/>
            <a:ext cx="854766" cy="4084638"/>
            <a:chOff x="8239538" y="2647812"/>
            <a:chExt cx="854766" cy="4084638"/>
          </a:xfrm>
        </p:grpSpPr>
        <p:sp>
          <p:nvSpPr>
            <p:cNvPr id="4" name="Arrow: Left 3"/>
            <p:cNvSpPr/>
            <p:nvPr/>
          </p:nvSpPr>
          <p:spPr>
            <a:xfrm>
              <a:off x="8239539" y="6400800"/>
              <a:ext cx="854765" cy="33165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row: Left 4"/>
            <p:cNvSpPr/>
            <p:nvPr/>
          </p:nvSpPr>
          <p:spPr>
            <a:xfrm>
              <a:off x="8239539" y="5112026"/>
              <a:ext cx="854765" cy="33165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Left 5"/>
            <p:cNvSpPr/>
            <p:nvPr/>
          </p:nvSpPr>
          <p:spPr>
            <a:xfrm>
              <a:off x="8239539" y="3823252"/>
              <a:ext cx="854765" cy="33165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Left 6"/>
            <p:cNvSpPr/>
            <p:nvPr/>
          </p:nvSpPr>
          <p:spPr>
            <a:xfrm>
              <a:off x="8239538" y="2647812"/>
              <a:ext cx="854765" cy="33165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 Response</a:t>
            </a:r>
            <a:endParaRPr lang="en-US" dirty="0"/>
          </a:p>
        </p:txBody>
      </p:sp>
      <p:pic>
        <p:nvPicPr>
          <p:cNvPr id="4" name="Picture 3" descr="Diagram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25" y="1690688"/>
            <a:ext cx="6476949" cy="516731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6522720" y="1890562"/>
          <a:ext cx="5669280" cy="3750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5" name="Picture 4" descr="Graphical user interface, text, application, chat or text message&#10;&#10;Description automatically generate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303842"/>
            <a:ext cx="4762500" cy="29241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future – confidential computing</a:t>
            </a:r>
            <a:endParaRPr lang="en-US" dirty="0"/>
          </a:p>
        </p:txBody>
      </p:sp>
      <p:pic>
        <p:nvPicPr>
          <p:cNvPr id="5" name="Graphic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937147" y="1690688"/>
            <a:ext cx="8317706" cy="435387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/>
        </p:nvGraphicFramePr>
        <p:xfrm>
          <a:off x="539469" y="0"/>
          <a:ext cx="1138757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7525" y="5611812"/>
            <a:ext cx="3536950" cy="1133475"/>
          </a:xfrm>
        </p:spPr>
        <p:txBody>
          <a:bodyPr>
            <a:noAutofit/>
          </a:bodyPr>
          <a:lstStyle/>
          <a:p>
            <a:r>
              <a:rPr lang="en-US" sz="4800" dirty="0"/>
              <a:t>Takeaways</a:t>
            </a:r>
            <a:endParaRPr lang="en-US" sz="48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aleksv.andonov@protonmail.com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lipart, case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754" y="2842101"/>
            <a:ext cx="6186492" cy="2610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application – product or service?</a:t>
            </a:r>
            <a:endParaRPr lang="en-US" dirty="0"/>
          </a:p>
        </p:txBody>
      </p:sp>
      <p:pic>
        <p:nvPicPr>
          <p:cNvPr id="6" name="Picture 5" descr="A screenshot of a video game&#10;&#10;Description automatically generated with medium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079" y="1612423"/>
            <a:ext cx="5069840" cy="50698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77221" y="5608916"/>
            <a:ext cx="5237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PROVIDED “AS IS”, WITHOUT WARRANTY OF ANY KIND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42739" y="1690688"/>
            <a:ext cx="447230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/>
              <a:t>Transactional:</a:t>
            </a:r>
            <a:endParaRPr lang="en-US" dirty="0"/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dirty="0"/>
              <a:t>Once</a:t>
            </a:r>
            <a:endParaRPr lang="en-US" dirty="0"/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dirty="0"/>
              <a:t>Pay as you use (X as a service)</a:t>
            </a:r>
            <a:endParaRPr lang="en-US" dirty="0"/>
          </a:p>
          <a:p>
            <a:pPr marL="742950" lvl="1" indent="-285750">
              <a:buFont typeface="Arial" panose="0208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dirty="0"/>
              <a:t>Subscription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Diagram&#10;&#10;Description automatically generated with medium confidence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7" r="-1" b="6483"/>
          <a:stretch>
            <a:fillRect/>
          </a:stretch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8" name="Picture 7" descr="A group of people in suits&#10;&#10;Description automatically generated with low confidenc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9" r="-1" b="12467"/>
          <a:stretch>
            <a:fillRect/>
          </a:stretch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Security </a:t>
            </a:r>
            <a:endParaRPr lang="en-US" sz="5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video game&#10;&#10;Description automatically generated with medium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853369" y="2268844"/>
            <a:ext cx="3000862" cy="30008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applications built?</a:t>
            </a:r>
            <a:endParaRPr lang="en-US" dirty="0"/>
          </a:p>
        </p:txBody>
      </p:sp>
      <p:pic>
        <p:nvPicPr>
          <p:cNvPr id="4" name="Picture 3" descr="A picture containing text, clipar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644" y="1823727"/>
            <a:ext cx="3589147" cy="3210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15718" y="1555368"/>
            <a:ext cx="3047554" cy="3809443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19" y="3593129"/>
            <a:ext cx="3979069" cy="39790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Why use the supply as an attack vector?</a:t>
            </a:r>
            <a:endParaRPr lang="en-US" sz="4000" dirty="0"/>
          </a:p>
        </p:txBody>
      </p:sp>
      <p:graphicFrame>
        <p:nvGraphicFramePr>
          <p:cNvPr id="3" name="Diagram 2"/>
          <p:cNvGraphicFramePr/>
          <p:nvPr/>
        </p:nvGraphicFramePr>
        <p:xfrm>
          <a:off x="3100784" y="1690688"/>
          <a:ext cx="5990431" cy="3602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4" name="Picture 3" descr="A screenshot of a video game&#10;&#10;Description automatically generated with medium confidenc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07889">
            <a:off x="4939999" y="3833974"/>
            <a:ext cx="884637" cy="884637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 with medium confidenc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573">
            <a:off x="6383635" y="3807527"/>
            <a:ext cx="884637" cy="884637"/>
          </a:xfrm>
          <a:prstGeom prst="rect">
            <a:avLst/>
          </a:prstGeom>
        </p:spPr>
      </p:pic>
      <p:pic>
        <p:nvPicPr>
          <p:cNvPr id="6" name="Picture 5" descr="A screenshot of a video game&#10;&#10;Description automatically generated with medium confidenc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53680" y="2607202"/>
            <a:ext cx="884637" cy="8846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199" y="1690688"/>
            <a:ext cx="3481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* Phase 1 - </a:t>
            </a:r>
            <a:r>
              <a:rPr lang="en-US" b="1" i="0" dirty="0">
                <a:effectLst/>
                <a:latin typeface="-apple-system"/>
              </a:rPr>
              <a:t>The Zero Day</a:t>
            </a:r>
            <a:br>
              <a:rPr lang="en-US" dirty="0"/>
            </a:br>
            <a:r>
              <a:rPr lang="en-US" b="0" i="0" dirty="0">
                <a:effectLst/>
                <a:latin typeface="-apple-system"/>
              </a:rPr>
              <a:t>"... a collective race to patch before the bad actors can find and exploit your software." "A year after Log4Shell, many organizations ... remain entirely unaware and continue downloading a known vulnerability into their codebase."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50075" y="1880409"/>
            <a:ext cx="36736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* Phase 3 - </a:t>
            </a:r>
            <a:r>
              <a:rPr lang="en-US" b="1" i="0" dirty="0">
                <a:effectLst/>
                <a:latin typeface="-apple-system"/>
              </a:rPr>
              <a:t>The Corporate Developer</a:t>
            </a:r>
            <a:br>
              <a:rPr lang="en-US" dirty="0"/>
            </a:br>
            <a:r>
              <a:rPr lang="en-US" b="0" i="0" dirty="0">
                <a:effectLst/>
                <a:latin typeface="-apple-system"/>
              </a:rPr>
              <a:t>"attacks on development infrastructure... dependency confusion saw an explosion of 430% [in 2020]... [in 2021 there was] another 650%"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89722" y="5481394"/>
            <a:ext cx="60971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* Phase 2 - </a:t>
            </a:r>
            <a:r>
              <a:rPr lang="en-US" b="1" i="0" dirty="0">
                <a:effectLst/>
                <a:latin typeface="-apple-system"/>
              </a:rPr>
              <a:t>The Software Supply Chain</a:t>
            </a:r>
            <a:br>
              <a:rPr lang="en-US" dirty="0"/>
            </a:br>
            <a:r>
              <a:rPr lang="en-US" b="0" i="0" dirty="0">
                <a:effectLst/>
                <a:latin typeface="-apple-system"/>
              </a:rPr>
              <a:t>"if you can find a way to do something with one of the most popular packages ..., you can impact millions“</a:t>
            </a:r>
            <a:endParaRPr lang="en-US" b="0" i="0" dirty="0">
              <a:effectLst/>
              <a:latin typeface="-apple-syste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protect the applications?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45318" y="3754375"/>
            <a:ext cx="3359710" cy="2867647"/>
            <a:chOff x="645318" y="3754375"/>
            <a:chExt cx="3359710" cy="2867647"/>
          </a:xfrm>
        </p:grpSpPr>
        <p:pic>
          <p:nvPicPr>
            <p:cNvPr id="3" name="Picture 2" descr="A picture containing indoor, blue&#10;&#10;Description automatically generated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318" y="3754375"/>
              <a:ext cx="3359710" cy="236916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73407" y="6252690"/>
              <a:ext cx="3303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DevOps centric, technology focus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215062" y="3234810"/>
            <a:ext cx="3510576" cy="3387212"/>
            <a:chOff x="8215062" y="3234810"/>
            <a:chExt cx="3510576" cy="3387212"/>
          </a:xfrm>
        </p:grpSpPr>
        <p:pic>
          <p:nvPicPr>
            <p:cNvPr id="5" name="Picture 4" descr="Diagram&#10;&#10;Description automatically generated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7118" y="3234810"/>
              <a:ext cx="2897684" cy="291226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215062" y="6252690"/>
              <a:ext cx="3510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Management centric, process focus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526202" y="1885037"/>
            <a:ext cx="5025295" cy="1956832"/>
            <a:chOff x="3526202" y="1885037"/>
            <a:chExt cx="5025295" cy="1956832"/>
          </a:xfrm>
        </p:grpSpPr>
        <p:pic>
          <p:nvPicPr>
            <p:cNvPr id="10" name="Graphic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26202" y="1885037"/>
              <a:ext cx="5025295" cy="139315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164958" y="3472537"/>
              <a:ext cx="3862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Build pipeline centric, technology focus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3879</Words>
  <Application>WPS Presentation</Application>
  <PresentationFormat>Widescreen</PresentationFormat>
  <Paragraphs>228</Paragraphs>
  <Slides>36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64" baseType="lpstr">
      <vt:lpstr>Arial</vt:lpstr>
      <vt:lpstr>SimSun</vt:lpstr>
      <vt:lpstr>Wingdings</vt:lpstr>
      <vt:lpstr>DejaVu Sans</vt:lpstr>
      <vt:lpstr>Calibri Light</vt:lpstr>
      <vt:lpstr>Calibri</vt:lpstr>
      <vt:lpstr>Microsoft YaHei</vt:lpstr>
      <vt:lpstr>Droid Sans Fallback</vt:lpstr>
      <vt:lpstr>Arial Unicode MS</vt:lpstr>
      <vt:lpstr>-apple-system</vt:lpstr>
      <vt:lpstr>Montserrat Thin</vt:lpstr>
      <vt:lpstr>Proxima Nova</vt:lpstr>
      <vt:lpstr>Noto Color Emoji</vt:lpstr>
      <vt:lpstr>Source Serif Pro</vt:lpstr>
      <vt:lpstr>Liberation Serif</vt:lpstr>
      <vt:lpstr>Times New Roman</vt:lpstr>
      <vt:lpstr>Courier New</vt:lpstr>
      <vt:lpstr>Roboto</vt:lpstr>
      <vt:lpstr>Noto Serif CJK JP ExtraLight</vt:lpstr>
      <vt:lpstr>Poppins</vt:lpstr>
      <vt:lpstr>C059</vt:lpstr>
      <vt:lpstr>Source Sans Pro</vt:lpstr>
      <vt:lpstr>PT Sans</vt:lpstr>
      <vt:lpstr>Akkurate Pro</vt:lpstr>
      <vt:lpstr>Wingdings</vt:lpstr>
      <vt:lpstr>Abyssinica SIL</vt:lpstr>
      <vt:lpstr>Office Theme</vt:lpstr>
      <vt:lpstr>1_Office Theme</vt:lpstr>
      <vt:lpstr>The Secure Software Supply Chain (S3C) Function</vt:lpstr>
      <vt:lpstr>$ whoami</vt:lpstr>
      <vt:lpstr>Topics</vt:lpstr>
      <vt:lpstr>Context</vt:lpstr>
      <vt:lpstr>What is an application – product or service?</vt:lpstr>
      <vt:lpstr>Application Security </vt:lpstr>
      <vt:lpstr>How are applications built?</vt:lpstr>
      <vt:lpstr>Why use the supply as an attack vector?</vt:lpstr>
      <vt:lpstr>How can we protect the applications?</vt:lpstr>
      <vt:lpstr>Supply Chain Levels for Software Artifacts</vt:lpstr>
      <vt:lpstr>Developer workflow</vt:lpstr>
      <vt:lpstr>License violations =&gt; revocation</vt:lpstr>
      <vt:lpstr>Supply output</vt:lpstr>
      <vt:lpstr>The Secure Software Supply Chain Function</vt:lpstr>
      <vt:lpstr>Demand Input</vt:lpstr>
      <vt:lpstr>Licenses</vt:lpstr>
      <vt:lpstr>Why integrity is not enough?</vt:lpstr>
      <vt:lpstr>Software Bill of Materials</vt:lpstr>
      <vt:lpstr>Dependency Track             open source!</vt:lpstr>
      <vt:lpstr>Mean Time to Update</vt:lpstr>
      <vt:lpstr>Consumption Framework</vt:lpstr>
      <vt:lpstr>OpenSSF Scorecard</vt:lpstr>
      <vt:lpstr>function Research_Development()</vt:lpstr>
      <vt:lpstr>Risk assessment</vt:lpstr>
      <vt:lpstr>Inventory – reproducible builds</vt:lpstr>
      <vt:lpstr>Chainloop</vt:lpstr>
      <vt:lpstr>Feedback loops</vt:lpstr>
      <vt:lpstr>Quality and Security Assurance</vt:lpstr>
      <vt:lpstr>Supply output</vt:lpstr>
      <vt:lpstr>PowerPoint 演示文稿</vt:lpstr>
      <vt:lpstr>Operational Security</vt:lpstr>
      <vt:lpstr>Incident Response</vt:lpstr>
      <vt:lpstr>Tools</vt:lpstr>
      <vt:lpstr>The future – confidential computing</vt:lpstr>
      <vt:lpstr>Takeaways</vt:lpstr>
      <vt:lpstr>Q &amp;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Andonov, Aleksandar</dc:creator>
  <cp:lastModifiedBy>aleksandar</cp:lastModifiedBy>
  <cp:revision>426</cp:revision>
  <dcterms:created xsi:type="dcterms:W3CDTF">2023-03-19T11:27:56Z</dcterms:created>
  <dcterms:modified xsi:type="dcterms:W3CDTF">2023-03-19T11:27:56Z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5e00237-919f-4fc7-9a8c-91282f710a99_Enabled">
    <vt:lpwstr>true</vt:lpwstr>
  </property>
  <property fmtid="{D5CDD505-2E9C-101B-9397-08002B2CF9AE}" pid="3" name="MSIP_Label_05e00237-919f-4fc7-9a8c-91282f710a99_SetDate">
    <vt:lpwstr>2023-02-27T12:07:55Z</vt:lpwstr>
  </property>
  <property fmtid="{D5CDD505-2E9C-101B-9397-08002B2CF9AE}" pid="4" name="MSIP_Label_05e00237-919f-4fc7-9a8c-91282f710a99_Method">
    <vt:lpwstr>Privileged</vt:lpwstr>
  </property>
  <property fmtid="{D5CDD505-2E9C-101B-9397-08002B2CF9AE}" pid="5" name="MSIP_Label_05e00237-919f-4fc7-9a8c-91282f710a99_Name">
    <vt:lpwstr>Public</vt:lpwstr>
  </property>
  <property fmtid="{D5CDD505-2E9C-101B-9397-08002B2CF9AE}" pid="6" name="MSIP_Label_05e00237-919f-4fc7-9a8c-91282f710a99_SiteId">
    <vt:lpwstr>d689f9e5-4eb7-44b7-bd7d-705934cb0186</vt:lpwstr>
  </property>
  <property fmtid="{D5CDD505-2E9C-101B-9397-08002B2CF9AE}" pid="7" name="MSIP_Label_05e00237-919f-4fc7-9a8c-91282f710a99_ActionId">
    <vt:lpwstr>9758f524-d6e6-4bff-89f2-edc086a9e19b</vt:lpwstr>
  </property>
  <property fmtid="{D5CDD505-2E9C-101B-9397-08002B2CF9AE}" pid="8" name="MSIP_Label_05e00237-919f-4fc7-9a8c-91282f710a99_ContentBits">
    <vt:lpwstr>0</vt:lpwstr>
  </property>
  <property fmtid="{D5CDD505-2E9C-101B-9397-08002B2CF9AE}" pid="9" name="ICV">
    <vt:lpwstr/>
  </property>
  <property fmtid="{D5CDD505-2E9C-101B-9397-08002B2CF9AE}" pid="10" name="KSOProductBuildVer">
    <vt:lpwstr>1033-11.1.0.11691</vt:lpwstr>
  </property>
</Properties>
</file>